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Stusinska" userId="9b832921a550fbb2" providerId="LiveId" clId="{6EBC9962-8E5F-4886-811B-665034A7D974}"/>
    <pc:docChg chg="undo custSel addSld delSld modSld sldOrd">
      <pc:chgData name="Dominika Stusinska" userId="9b832921a550fbb2" providerId="LiveId" clId="{6EBC9962-8E5F-4886-811B-665034A7D974}" dt="2022-04-24T20:00:55.702" v="2893" actId="20577"/>
      <pc:docMkLst>
        <pc:docMk/>
      </pc:docMkLst>
      <pc:sldChg chg="modSp">
        <pc:chgData name="Dominika Stusinska" userId="9b832921a550fbb2" providerId="LiveId" clId="{6EBC9962-8E5F-4886-811B-665034A7D974}" dt="2022-04-24T19:50:07.168" v="2705"/>
        <pc:sldMkLst>
          <pc:docMk/>
          <pc:sldMk cId="3553856339" sldId="256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553856339" sldId="256"/>
            <ac:spMk id="2" creationId="{68CB86D3-3CFA-445E-902A-560FE39705A6}"/>
          </ac:spMkLst>
        </pc:spChg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553856339" sldId="256"/>
            <ac:spMk id="3" creationId="{42B18F20-2C94-4410-AAD3-8E176312827C}"/>
          </ac:spMkLst>
        </pc:spChg>
      </pc:sldChg>
      <pc:sldChg chg="addSp delSp modSp mod">
        <pc:chgData name="Dominika Stusinska" userId="9b832921a550fbb2" providerId="LiveId" clId="{6EBC9962-8E5F-4886-811B-665034A7D974}" dt="2022-04-24T19:54:08.674" v="2724" actId="27636"/>
        <pc:sldMkLst>
          <pc:docMk/>
          <pc:sldMk cId="3240552570" sldId="257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240552570" sldId="257"/>
            <ac:spMk id="2" creationId="{C54362BB-2149-49E2-81E4-3FBF756FA594}"/>
          </ac:spMkLst>
        </pc:spChg>
        <pc:spChg chg="mod">
          <ac:chgData name="Dominika Stusinska" userId="9b832921a550fbb2" providerId="LiveId" clId="{6EBC9962-8E5F-4886-811B-665034A7D974}" dt="2022-04-24T19:54:08.674" v="2724" actId="27636"/>
          <ac:spMkLst>
            <pc:docMk/>
            <pc:sldMk cId="3240552570" sldId="257"/>
            <ac:spMk id="3" creationId="{8A7D2DCD-DFE0-405D-82EC-D4A8B9FB7E4D}"/>
          </ac:spMkLst>
        </pc:spChg>
        <pc:spChg chg="del">
          <ac:chgData name="Dominika Stusinska" userId="9b832921a550fbb2" providerId="LiveId" clId="{6EBC9962-8E5F-4886-811B-665034A7D974}" dt="2022-04-24T19:42:52.529" v="2650"/>
          <ac:spMkLst>
            <pc:docMk/>
            <pc:sldMk cId="3240552570" sldId="257"/>
            <ac:spMk id="4" creationId="{00B1C354-1F34-4E1E-A0B8-7BE15F4FAE42}"/>
          </ac:spMkLst>
        </pc:spChg>
        <pc:picChg chg="add mod">
          <ac:chgData name="Dominika Stusinska" userId="9b832921a550fbb2" providerId="LiveId" clId="{6EBC9962-8E5F-4886-811B-665034A7D974}" dt="2022-04-24T19:50:23.158" v="2711" actId="1076"/>
          <ac:picMkLst>
            <pc:docMk/>
            <pc:sldMk cId="3240552570" sldId="257"/>
            <ac:picMk id="1026" creationId="{56F9D31C-23AD-4BD2-AED4-73E83A598624}"/>
          </ac:picMkLst>
        </pc:picChg>
      </pc:sldChg>
      <pc:sldChg chg="addSp delSp modSp add del mod">
        <pc:chgData name="Dominika Stusinska" userId="9b832921a550fbb2" providerId="LiveId" clId="{6EBC9962-8E5F-4886-811B-665034A7D974}" dt="2022-04-24T19:53:53.081" v="2722" actId="20577"/>
        <pc:sldMkLst>
          <pc:docMk/>
          <pc:sldMk cId="3944441119" sldId="258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944441119" sldId="258"/>
            <ac:spMk id="2" creationId="{32CE321B-6045-400D-B3E8-3530894C44B6}"/>
          </ac:spMkLst>
        </pc:spChg>
        <pc:spChg chg="mod">
          <ac:chgData name="Dominika Stusinska" userId="9b832921a550fbb2" providerId="LiveId" clId="{6EBC9962-8E5F-4886-811B-665034A7D974}" dt="2022-04-24T19:53:53.081" v="2722" actId="20577"/>
          <ac:spMkLst>
            <pc:docMk/>
            <pc:sldMk cId="3944441119" sldId="258"/>
            <ac:spMk id="3" creationId="{305ED295-FC43-466A-A42D-13021353F8F9}"/>
          </ac:spMkLst>
        </pc:spChg>
        <pc:spChg chg="del">
          <ac:chgData name="Dominika Stusinska" userId="9b832921a550fbb2" providerId="LiveId" clId="{6EBC9962-8E5F-4886-811B-665034A7D974}" dt="2022-04-24T19:44:28.626" v="2663"/>
          <ac:spMkLst>
            <pc:docMk/>
            <pc:sldMk cId="3944441119" sldId="258"/>
            <ac:spMk id="4" creationId="{33A277C3-BECD-4DD1-A4A1-37EF9E524B2F}"/>
          </ac:spMkLst>
        </pc:spChg>
        <pc:picChg chg="add mod">
          <ac:chgData name="Dominika Stusinska" userId="9b832921a550fbb2" providerId="LiveId" clId="{6EBC9962-8E5F-4886-811B-665034A7D974}" dt="2022-04-24T19:50:07.168" v="2705"/>
          <ac:picMkLst>
            <pc:docMk/>
            <pc:sldMk cId="3944441119" sldId="258"/>
            <ac:picMk id="2050" creationId="{EB1933DA-C5AA-4E8C-9018-23023239D13B}"/>
          </ac:picMkLst>
        </pc:picChg>
      </pc:sldChg>
      <pc:sldChg chg="addSp delSp modSp new add del mod">
        <pc:chgData name="Dominika Stusinska" userId="9b832921a550fbb2" providerId="LiveId" clId="{6EBC9962-8E5F-4886-811B-665034A7D974}" dt="2022-04-24T19:50:29.597" v="2713" actId="1076"/>
        <pc:sldMkLst>
          <pc:docMk/>
          <pc:sldMk cId="3445114895" sldId="259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445114895" sldId="259"/>
            <ac:spMk id="2" creationId="{798E6657-775B-4293-8EF8-E89E10419596}"/>
          </ac:spMkLst>
        </pc:spChg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445114895" sldId="259"/>
            <ac:spMk id="3" creationId="{52EEDC10-E7B7-4160-BF27-5DA12FC3EFA6}"/>
          </ac:spMkLst>
        </pc:spChg>
        <pc:spChg chg="del">
          <ac:chgData name="Dominika Stusinska" userId="9b832921a550fbb2" providerId="LiveId" clId="{6EBC9962-8E5F-4886-811B-665034A7D974}" dt="2022-04-24T19:47:15.008" v="2694"/>
          <ac:spMkLst>
            <pc:docMk/>
            <pc:sldMk cId="3445114895" sldId="259"/>
            <ac:spMk id="4" creationId="{6A6B7548-98C6-4308-ACAE-3EE814600D99}"/>
          </ac:spMkLst>
        </pc:spChg>
        <pc:picChg chg="add mod">
          <ac:chgData name="Dominika Stusinska" userId="9b832921a550fbb2" providerId="LiveId" clId="{6EBC9962-8E5F-4886-811B-665034A7D974}" dt="2022-04-24T19:50:29.597" v="2713" actId="1076"/>
          <ac:picMkLst>
            <pc:docMk/>
            <pc:sldMk cId="3445114895" sldId="259"/>
            <ac:picMk id="4098" creationId="{31391971-7F95-4569-97D2-C4BA253A8F9C}"/>
          </ac:picMkLst>
        </pc:picChg>
      </pc:sldChg>
      <pc:sldChg chg="addSp delSp modSp new mod">
        <pc:chgData name="Dominika Stusinska" userId="9b832921a550fbb2" providerId="LiveId" clId="{6EBC9962-8E5F-4886-811B-665034A7D974}" dt="2022-04-24T19:58:02.848" v="2758" actId="20577"/>
        <pc:sldMkLst>
          <pc:docMk/>
          <pc:sldMk cId="2083761460" sldId="260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2083761460" sldId="260"/>
            <ac:spMk id="2" creationId="{C3754A7C-2776-481E-8FE0-DEC1B969870F}"/>
          </ac:spMkLst>
        </pc:spChg>
        <pc:spChg chg="mod">
          <ac:chgData name="Dominika Stusinska" userId="9b832921a550fbb2" providerId="LiveId" clId="{6EBC9962-8E5F-4886-811B-665034A7D974}" dt="2022-04-24T19:58:02.848" v="2758" actId="20577"/>
          <ac:spMkLst>
            <pc:docMk/>
            <pc:sldMk cId="2083761460" sldId="260"/>
            <ac:spMk id="3" creationId="{B86FA478-E6EA-4D5B-A07F-D6D9CEA4F25C}"/>
          </ac:spMkLst>
        </pc:spChg>
        <pc:spChg chg="del">
          <ac:chgData name="Dominika Stusinska" userId="9b832921a550fbb2" providerId="LiveId" clId="{6EBC9962-8E5F-4886-811B-665034A7D974}" dt="2022-04-24T19:48:09.743" v="2695"/>
          <ac:spMkLst>
            <pc:docMk/>
            <pc:sldMk cId="2083761460" sldId="260"/>
            <ac:spMk id="4" creationId="{87258528-F1D3-4B49-85CE-3E60D9AAF34F}"/>
          </ac:spMkLst>
        </pc:spChg>
        <pc:picChg chg="add mod">
          <ac:chgData name="Dominika Stusinska" userId="9b832921a550fbb2" providerId="LiveId" clId="{6EBC9962-8E5F-4886-811B-665034A7D974}" dt="2022-04-24T19:50:36.622" v="2715" actId="1076"/>
          <ac:picMkLst>
            <pc:docMk/>
            <pc:sldMk cId="2083761460" sldId="260"/>
            <ac:picMk id="5122" creationId="{9135807D-96A6-41D5-8C7A-9F1BEFD9C4E7}"/>
          </ac:picMkLst>
        </pc:picChg>
      </pc:sldChg>
      <pc:sldChg chg="addSp delSp modSp new mod">
        <pc:chgData name="Dominika Stusinska" userId="9b832921a550fbb2" providerId="LiveId" clId="{6EBC9962-8E5F-4886-811B-665034A7D974}" dt="2022-04-24T19:56:21.465" v="2748" actId="20577"/>
        <pc:sldMkLst>
          <pc:docMk/>
          <pc:sldMk cId="4058821348" sldId="261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4058821348" sldId="261"/>
            <ac:spMk id="2" creationId="{ADDF678A-DD6B-401F-9AFD-EAD6C8A4E043}"/>
          </ac:spMkLst>
        </pc:spChg>
        <pc:spChg chg="mod">
          <ac:chgData name="Dominika Stusinska" userId="9b832921a550fbb2" providerId="LiveId" clId="{6EBC9962-8E5F-4886-811B-665034A7D974}" dt="2022-04-24T19:56:21.465" v="2748" actId="20577"/>
          <ac:spMkLst>
            <pc:docMk/>
            <pc:sldMk cId="4058821348" sldId="261"/>
            <ac:spMk id="3" creationId="{DD2C10D5-C71B-4822-9EF7-F05CADDA93CE}"/>
          </ac:spMkLst>
        </pc:spChg>
        <pc:spChg chg="del">
          <ac:chgData name="Dominika Stusinska" userId="9b832921a550fbb2" providerId="LiveId" clId="{6EBC9962-8E5F-4886-811B-665034A7D974}" dt="2022-04-24T19:46:05.813" v="2692"/>
          <ac:spMkLst>
            <pc:docMk/>
            <pc:sldMk cId="4058821348" sldId="261"/>
            <ac:spMk id="4" creationId="{0F214540-4855-45FE-8DBE-261166E16D50}"/>
          </ac:spMkLst>
        </pc:spChg>
        <pc:picChg chg="add mod">
          <ac:chgData name="Dominika Stusinska" userId="9b832921a550fbb2" providerId="LiveId" clId="{6EBC9962-8E5F-4886-811B-665034A7D974}" dt="2022-04-24T19:50:52.146" v="2720" actId="1076"/>
          <ac:picMkLst>
            <pc:docMk/>
            <pc:sldMk cId="4058821348" sldId="261"/>
            <ac:picMk id="3074" creationId="{3541662E-06C9-45E1-92CF-92468B0C3A6D}"/>
          </ac:picMkLst>
        </pc:picChg>
      </pc:sldChg>
      <pc:sldChg chg="addSp delSp modSp new mod ord">
        <pc:chgData name="Dominika Stusinska" userId="9b832921a550fbb2" providerId="LiveId" clId="{6EBC9962-8E5F-4886-811B-665034A7D974}" dt="2022-04-24T19:50:45.555" v="2717" actId="1076"/>
        <pc:sldMkLst>
          <pc:docMk/>
          <pc:sldMk cId="3562314992" sldId="262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562314992" sldId="262"/>
            <ac:spMk id="2" creationId="{4DA4D516-E7B8-476E-A5D7-2000F57FE87E}"/>
          </ac:spMkLst>
        </pc:spChg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3562314992" sldId="262"/>
            <ac:spMk id="3" creationId="{D9D09EB7-8686-4972-856D-E5E18F2A0D15}"/>
          </ac:spMkLst>
        </pc:spChg>
        <pc:spChg chg="del">
          <ac:chgData name="Dominika Stusinska" userId="9b832921a550fbb2" providerId="LiveId" clId="{6EBC9962-8E5F-4886-811B-665034A7D974}" dt="2022-04-24T19:49:47.908" v="2700"/>
          <ac:spMkLst>
            <pc:docMk/>
            <pc:sldMk cId="3562314992" sldId="262"/>
            <ac:spMk id="4" creationId="{80BF2820-B651-473D-B880-9DB02105FBA6}"/>
          </ac:spMkLst>
        </pc:spChg>
        <pc:picChg chg="add mod">
          <ac:chgData name="Dominika Stusinska" userId="9b832921a550fbb2" providerId="LiveId" clId="{6EBC9962-8E5F-4886-811B-665034A7D974}" dt="2022-04-24T19:50:45.555" v="2717" actId="1076"/>
          <ac:picMkLst>
            <pc:docMk/>
            <pc:sldMk cId="3562314992" sldId="262"/>
            <ac:picMk id="7170" creationId="{D46E1E33-2A50-45D9-9D92-7C11DE94757C}"/>
          </ac:picMkLst>
        </pc:picChg>
      </pc:sldChg>
      <pc:sldChg chg="modSp new del mod">
        <pc:chgData name="Dominika Stusinska" userId="9b832921a550fbb2" providerId="LiveId" clId="{6EBC9962-8E5F-4886-811B-665034A7D974}" dt="2022-04-24T19:44:50.879" v="2666" actId="2696"/>
        <pc:sldMkLst>
          <pc:docMk/>
          <pc:sldMk cId="4044603689" sldId="263"/>
        </pc:sldMkLst>
        <pc:spChg chg="mod">
          <ac:chgData name="Dominika Stusinska" userId="9b832921a550fbb2" providerId="LiveId" clId="{6EBC9962-8E5F-4886-811B-665034A7D974}" dt="2022-04-24T14:22:13.109" v="626" actId="20577"/>
          <ac:spMkLst>
            <pc:docMk/>
            <pc:sldMk cId="4044603689" sldId="263"/>
            <ac:spMk id="2" creationId="{F108AD81-EF8E-432B-A0E4-E5F741CF3CBB}"/>
          </ac:spMkLst>
        </pc:spChg>
        <pc:spChg chg="mod">
          <ac:chgData name="Dominika Stusinska" userId="9b832921a550fbb2" providerId="LiveId" clId="{6EBC9962-8E5F-4886-811B-665034A7D974}" dt="2022-04-24T18:15:03.838" v="1344" actId="20577"/>
          <ac:spMkLst>
            <pc:docMk/>
            <pc:sldMk cId="4044603689" sldId="263"/>
            <ac:spMk id="3" creationId="{4750D25E-D666-4D68-88AE-CA1812AB8CBF}"/>
          </ac:spMkLst>
        </pc:spChg>
      </pc:sldChg>
      <pc:sldChg chg="addSp delSp modSp new mod">
        <pc:chgData name="Dominika Stusinska" userId="9b832921a550fbb2" providerId="LiveId" clId="{6EBC9962-8E5F-4886-811B-665034A7D974}" dt="2022-04-24T20:00:55.702" v="2893" actId="20577"/>
        <pc:sldMkLst>
          <pc:docMk/>
          <pc:sldMk cId="168285605" sldId="264"/>
        </pc:sldMkLst>
        <pc:spChg chg="mod">
          <ac:chgData name="Dominika Stusinska" userId="9b832921a550fbb2" providerId="LiveId" clId="{6EBC9962-8E5F-4886-811B-665034A7D974}" dt="2022-04-24T19:50:07.168" v="2705"/>
          <ac:spMkLst>
            <pc:docMk/>
            <pc:sldMk cId="168285605" sldId="264"/>
            <ac:spMk id="2" creationId="{66965392-818B-4844-B3E5-16C46B25BA20}"/>
          </ac:spMkLst>
        </pc:spChg>
        <pc:spChg chg="mod">
          <ac:chgData name="Dominika Stusinska" userId="9b832921a550fbb2" providerId="LiveId" clId="{6EBC9962-8E5F-4886-811B-665034A7D974}" dt="2022-04-24T20:00:55.702" v="2893" actId="20577"/>
          <ac:spMkLst>
            <pc:docMk/>
            <pc:sldMk cId="168285605" sldId="264"/>
            <ac:spMk id="3" creationId="{6DF5AFB1-4120-449B-8290-FE53463C4AC9}"/>
          </ac:spMkLst>
        </pc:spChg>
        <pc:spChg chg="del">
          <ac:chgData name="Dominika Stusinska" userId="9b832921a550fbb2" providerId="LiveId" clId="{6EBC9962-8E5F-4886-811B-665034A7D974}" dt="2022-04-24T19:48:34.143" v="2696"/>
          <ac:spMkLst>
            <pc:docMk/>
            <pc:sldMk cId="168285605" sldId="264"/>
            <ac:spMk id="4" creationId="{64205210-CE25-4570-85DB-8C92AE9DE941}"/>
          </ac:spMkLst>
        </pc:spChg>
        <pc:picChg chg="add mod">
          <ac:chgData name="Dominika Stusinska" userId="9b832921a550fbb2" providerId="LiveId" clId="{6EBC9962-8E5F-4886-811B-665034A7D974}" dt="2022-04-24T19:50:07.168" v="2705"/>
          <ac:picMkLst>
            <pc:docMk/>
            <pc:sldMk cId="168285605" sldId="264"/>
            <ac:picMk id="6146" creationId="{4EAB3AC2-57EB-469D-A39B-7F7D7C750C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4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4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05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0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8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5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57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5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1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06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6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3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24680-16B8-42DF-A0AB-98E8A1F9768C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492435-E85E-4DDA-8485-51D39C54AB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3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CB86D3-3CFA-445E-902A-560FE3970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PAN TADEUSZ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B18F20-2C94-4410-AAD3-8E1763128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85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362BB-2149-49E2-81E4-3FBF756F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TADEUSZ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7D2DCD-DFE0-405D-82EC-D4A8B9FB7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„Pan Tadeusz” to dzieło Adama Mickiewicza. Pisarz stworzył je w Paryżu w latach 1832-1834. </a:t>
            </a:r>
          </a:p>
          <a:p>
            <a:pPr marL="0" indent="0">
              <a:buNone/>
            </a:pPr>
            <a:r>
              <a:rPr lang="pl-PL" dirty="0"/>
              <a:t>Lektura ta jest przykładem poezji epickiej, nazywanej epopeją narodową.</a:t>
            </a:r>
          </a:p>
          <a:p>
            <a:pPr marL="0" indent="0">
              <a:buNone/>
            </a:pPr>
            <a:r>
              <a:rPr lang="pl-PL" dirty="0"/>
              <a:t>Składa się ona z 12 ksiąg, napisanych wierszem, inwokacji oraz epilogu.</a:t>
            </a:r>
          </a:p>
        </p:txBody>
      </p:sp>
      <p:pic>
        <p:nvPicPr>
          <p:cNvPr id="1026" name="Picture 2" descr="Pan Tadeusz - Mickiewicz Adam | Książka w Sklepie EMPIK.COM">
            <a:extLst>
              <a:ext uri="{FF2B5EF4-FFF2-40B4-BE49-F238E27FC236}">
                <a16:creationId xmlns:a16="http://schemas.microsoft.com/office/drawing/2014/main" id="{56F9D31C-23AD-4BD2-AED4-73E83A5986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01" y="2560320"/>
            <a:ext cx="2407351" cy="34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5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E321B-6045-400D-B3E8-3530894C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INWOKACJA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ED295-FC43-466A-A42D-13021353F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Inwokacja to inaczej rozbudowana apostrofa. Jest ona otwarciem utworu literackiego, w której autor zwraca się do jakiegoś bóstwa z prośbą o pomoc w pisaniu utworu. </a:t>
            </a:r>
          </a:p>
          <a:p>
            <a:pPr marL="0" indent="0">
              <a:buNone/>
            </a:pPr>
            <a:r>
              <a:rPr lang="pl-PL" dirty="0"/>
              <a:t>W „Panu Tadeuszu” Adam Mickiewicz zwraca się do Litwy, prosząc o natchnienie i wenę twórczą.</a:t>
            </a:r>
          </a:p>
        </p:txBody>
      </p:sp>
      <p:pic>
        <p:nvPicPr>
          <p:cNvPr id="2050" name="Picture 2" descr="Adam Mickiewicz, Pan Tadeusz. Inwokacja, 1832-1834 r.">
            <a:extLst>
              <a:ext uri="{FF2B5EF4-FFF2-40B4-BE49-F238E27FC236}">
                <a16:creationId xmlns:a16="http://schemas.microsoft.com/office/drawing/2014/main" id="{EB1933DA-C5AA-4E8C-9018-23023239D1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155" y="2560638"/>
            <a:ext cx="247919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4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E6657-775B-4293-8EF8-E89E1041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I MIEJSCE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EDC10-E7B7-4160-BF27-5DA12FC3E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Akcja „Pana Tadeusza” rozgrywa się w XIX wieku, a dokładniej przez pięć dni roku 1811 i jeden dzień roku 1812.</a:t>
            </a:r>
          </a:p>
          <a:p>
            <a:pPr marL="0" indent="0">
              <a:buNone/>
            </a:pPr>
            <a:r>
              <a:rPr lang="pl-PL" dirty="0"/>
              <a:t>Wydarzenia mają miejsce na Litwie i rozgrywają się na dworze w Soplicowie oraz w zaścianku Dobrzyn.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Adam Mickiewicz &quot;Pan Tadeusz&quot; - Soplicowo - Wakelet">
            <a:extLst>
              <a:ext uri="{FF2B5EF4-FFF2-40B4-BE49-F238E27FC236}">
                <a16:creationId xmlns:a16="http://schemas.microsoft.com/office/drawing/2014/main" id="{31391971-7F95-4569-97D2-C4BA253A8F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3" y="2760926"/>
            <a:ext cx="3380317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1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54A7C-2776-481E-8FE0-DEC1B969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BOHATEROWIE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FA478-E6EA-4D5B-A07F-D6D9CEA4F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500" dirty="0"/>
              <a:t>Tadeusz Soplica – syn Jacka Soplicy. Wraca on do domu po ukończeniu szkoły. Jest przystojny i pewny siebie.</a:t>
            </a:r>
          </a:p>
          <a:p>
            <a:r>
              <a:rPr lang="pl-PL" sz="2500" dirty="0"/>
              <a:t>Sędzia Soplica – brat Jacka Soplicy. Jest to starzec, będący doskonałym i rozważnym gospodarzem Soplicowa. </a:t>
            </a:r>
          </a:p>
          <a:p>
            <a:r>
              <a:rPr lang="pl-PL" sz="2500" dirty="0"/>
              <a:t>Zosia Horeszkówna – córka Ewy Horeszkówny. Ta czternastolatka o pięknych blond włosach od początku kochała się w Tadeuszu.</a:t>
            </a:r>
          </a:p>
        </p:txBody>
      </p:sp>
      <p:pic>
        <p:nvPicPr>
          <p:cNvPr id="5122" name="Picture 2" descr="Pan Tadeusz: Wątek miłosny">
            <a:extLst>
              <a:ext uri="{FF2B5EF4-FFF2-40B4-BE49-F238E27FC236}">
                <a16:creationId xmlns:a16="http://schemas.microsoft.com/office/drawing/2014/main" id="{9135807D-96A6-41D5-8C7A-9F1BEFD9C4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2" y="2660399"/>
            <a:ext cx="4419600" cy="29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6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65392-818B-4844-B3E5-16C46B25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BOHATEROWIE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F5AFB1-4120-449B-8290-FE53463C4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470" dirty="0"/>
              <a:t>Jacek Soplica – ojciec Tadeusza i brat sędziego. Żył pod pseudonimem Ksiądz Robak, ponieważ kiedyś zabił Stolnika, który odmówił mu ręki córki. Przed śmiercią wyznał wszystko i zostało mu to przebaczone.</a:t>
            </a:r>
          </a:p>
          <a:p>
            <a:r>
              <a:rPr lang="pl-PL" sz="2470" dirty="0"/>
              <a:t>Telimena – była daleką krewną Sopliców. Jej głównym zajęciem było opiekowanie się Zosią. Bardzo chciała wyjść za mąż i ostatecznie </a:t>
            </a:r>
            <a:r>
              <a:rPr lang="pl-PL" sz="2470"/>
              <a:t>poślubiła Rejenta. </a:t>
            </a:r>
            <a:endParaRPr lang="pl-PL" sz="2470" dirty="0"/>
          </a:p>
        </p:txBody>
      </p:sp>
      <p:pic>
        <p:nvPicPr>
          <p:cNvPr id="6146" name="Picture 2" descr="Telimena (Pan Tadeusz) – Wikipedia, wolna encyklopedia">
            <a:extLst>
              <a:ext uri="{FF2B5EF4-FFF2-40B4-BE49-F238E27FC236}">
                <a16:creationId xmlns:a16="http://schemas.microsoft.com/office/drawing/2014/main" id="{4EAB3AC2-57EB-469D-A39B-7F7D7C750C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6383" y="2560638"/>
            <a:ext cx="2208734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A4D516-E7B8-476E-A5D7-2000F57F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WĄTKI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D09EB7-8686-4972-856D-E5E18F2A0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wątek miłosny – miłość Tadeusza z Zosią. </a:t>
            </a:r>
          </a:p>
          <a:p>
            <a:r>
              <a:rPr lang="pl-PL" dirty="0"/>
              <a:t>wątek sporu o zamek – walka o zamek Horeszków, który należy do Sopliców.</a:t>
            </a:r>
          </a:p>
          <a:p>
            <a:endParaRPr lang="pl-PL" dirty="0"/>
          </a:p>
        </p:txBody>
      </p:sp>
      <p:pic>
        <p:nvPicPr>
          <p:cNvPr id="7170" name="Picture 2" descr="Wątek sporu o zamek - klp.pl">
            <a:extLst>
              <a:ext uri="{FF2B5EF4-FFF2-40B4-BE49-F238E27FC236}">
                <a16:creationId xmlns:a16="http://schemas.microsoft.com/office/drawing/2014/main" id="{D46E1E33-2A50-45D9-9D92-7C11DE9475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67" y="2784084"/>
            <a:ext cx="452966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1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F678A-DD6B-401F-9AFD-EAD6C8A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ADAPTACJA FILMOWA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C10D5-C71B-4822-9EF7-F05CADDA93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październiku 1999 roku odbyła się premiera adaptacji filmowej „Pana Tadeusza” w reżyserii Andrzeja Wajdy. W Filmie zagrali znamienici Polscy aktorzy, tacy jak Grażyna Szapołowska, czy Daniel Olbrychski. Wspaniałą oprawę muzyczną zapewnił Wojciech Kilar oraz Grzegorz Turnau. </a:t>
            </a:r>
          </a:p>
        </p:txBody>
      </p:sp>
      <p:pic>
        <p:nvPicPr>
          <p:cNvPr id="3074" name="Picture 2" descr="Ochota czyta „Pana Tadeusza” Warszawa Ochota | iOchota.pl">
            <a:extLst>
              <a:ext uri="{FF2B5EF4-FFF2-40B4-BE49-F238E27FC236}">
                <a16:creationId xmlns:a16="http://schemas.microsoft.com/office/drawing/2014/main" id="{3541662E-06C9-45E1-92CF-92468B0C3A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2786298"/>
            <a:ext cx="4969933" cy="26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21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653BDB7335D4A9CEF6AF76A7AE809" ma:contentTypeVersion="9" ma:contentTypeDescription="Utwórz nowy dokument." ma:contentTypeScope="" ma:versionID="a8a84982ec7ad00c58aa9d9b46c09201">
  <xsd:schema xmlns:xsd="http://www.w3.org/2001/XMLSchema" xmlns:xs="http://www.w3.org/2001/XMLSchema" xmlns:p="http://schemas.microsoft.com/office/2006/metadata/properties" xmlns:ns2="663351ee-c261-4d62-800d-15ed4ea29ca6" targetNamespace="http://schemas.microsoft.com/office/2006/metadata/properties" ma:root="true" ma:fieldsID="1aaab95dcbdd8ba2db6ad3e1cafea211" ns2:_="">
    <xsd:import namespace="663351ee-c261-4d62-800d-15ed4ea29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351ee-c261-4d62-800d-15ed4ea29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953376-9713-4E51-9F47-0F54CFA274CC}"/>
</file>

<file path=customXml/itemProps2.xml><?xml version="1.0" encoding="utf-8"?>
<ds:datastoreItem xmlns:ds="http://schemas.openxmlformats.org/officeDocument/2006/customXml" ds:itemID="{C43EED63-A8CF-4999-BA44-D93157C67A54}"/>
</file>

<file path=customXml/itemProps3.xml><?xml version="1.0" encoding="utf-8"?>
<ds:datastoreItem xmlns:ds="http://schemas.openxmlformats.org/officeDocument/2006/customXml" ds:itemID="{C88EB6A5-60BE-457F-84E2-D87F7071D070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331</Words>
  <Application>Microsoft Office PowerPoint</Application>
  <PresentationFormat>Panoramiczny</PresentationFormat>
  <Paragraphs>24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PAN TADEUSZ</vt:lpstr>
      <vt:lpstr>PAN TADEUSZ</vt:lpstr>
      <vt:lpstr>INWOKACJA</vt:lpstr>
      <vt:lpstr>CZAS I MIEJSCE</vt:lpstr>
      <vt:lpstr>BOHATEROWIE</vt:lpstr>
      <vt:lpstr>BOHATEROWIE</vt:lpstr>
      <vt:lpstr>WĄTKI</vt:lpstr>
      <vt:lpstr>ADAPTACJA FILMOWA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TADEUSZ</dc:title>
  <dc:creator>Dominika Stusinska</dc:creator>
  <cp:lastModifiedBy>Dominika Stusinska</cp:lastModifiedBy>
  <cp:revision>9</cp:revision>
  <dcterms:created xsi:type="dcterms:W3CDTF">2022-04-24T14:02:13Z</dcterms:created>
  <dcterms:modified xsi:type="dcterms:W3CDTF">2022-04-24T20:01:10Z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0x01010069A653BDB7335D4A9CEF6AF76A7AE809</vt:lpwstr>
  </property>
</Properties>
</file>