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diagrams/data5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ata1.xml" ContentType="application/vnd.openxmlformats-officedocument.drawingml.diagramData+xml"/>
  <Override PartName="/ppt/diagrams/data14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12.xml" ContentType="application/vnd.openxmlformats-officedocument.drawingml.diagramData+xml"/>
  <Override PartName="/ppt/diagrams/data13.xml" ContentType="application/vnd.openxmlformats-officedocument.drawingml.diagramData+xml"/>
  <Override PartName="/ppt/diagrams/data2.xml" ContentType="application/vnd.openxmlformats-officedocument.drawingml.diagramData+xml"/>
  <Override PartName="/ppt/diagrams/data15.xml" ContentType="application/vnd.openxmlformats-officedocument.drawingml.diagramData+xml"/>
  <Override PartName="/ppt/diagrams/data16.xml" ContentType="application/vnd.openxmlformats-officedocument.drawingml.diagramData+xml"/>
  <Override PartName="/ppt/diagrams/data17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layout9.xml" ContentType="application/vnd.openxmlformats-officedocument.drawingml.diagramLayout+xml"/>
  <Override PartName="/ppt/diagrams/layout10.xml" ContentType="application/vnd.openxmlformats-officedocument.drawingml.diagramLayout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layout11.xml" ContentType="application/vnd.openxmlformats-officedocument.drawingml.diagramLayout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colors9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quickStyle10.xml" ContentType="application/vnd.openxmlformats-officedocument.drawingml.diagramStyle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colors10.xml" ContentType="application/vnd.openxmlformats-officedocument.drawingml.diagramColors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rawing9.xml" ContentType="application/vnd.ms-office.drawingml.diagramDrawing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rawing10.xml" ContentType="application/vnd.ms-office.drawingml.diagramDrawing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29"/>
  </p:notesMasterIdLst>
  <p:sldIdLst>
    <p:sldId id="256" r:id="rId2"/>
    <p:sldId id="257" r:id="rId3"/>
    <p:sldId id="259" r:id="rId4"/>
    <p:sldId id="260" r:id="rId5"/>
    <p:sldId id="261" r:id="rId6"/>
    <p:sldId id="264" r:id="rId7"/>
    <p:sldId id="258" r:id="rId8"/>
    <p:sldId id="281" r:id="rId9"/>
    <p:sldId id="286" r:id="rId10"/>
    <p:sldId id="285" r:id="rId11"/>
    <p:sldId id="284" r:id="rId12"/>
    <p:sldId id="283" r:id="rId13"/>
    <p:sldId id="287" r:id="rId14"/>
    <p:sldId id="282" r:id="rId15"/>
    <p:sldId id="267" r:id="rId16"/>
    <p:sldId id="270" r:id="rId17"/>
    <p:sldId id="271" r:id="rId18"/>
    <p:sldId id="274" r:id="rId19"/>
    <p:sldId id="275" r:id="rId20"/>
    <p:sldId id="289" r:id="rId21"/>
    <p:sldId id="276" r:id="rId22"/>
    <p:sldId id="277" r:id="rId23"/>
    <p:sldId id="278" r:id="rId24"/>
    <p:sldId id="280" r:id="rId25"/>
    <p:sldId id="288" r:id="rId26"/>
    <p:sldId id="291" r:id="rId27"/>
    <p:sldId id="290" r:id="rId2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7" userDrawn="1">
          <p15:clr>
            <a:srgbClr val="A4A3A4"/>
          </p15:clr>
        </p15:guide>
        <p15:guide id="2" pos="2593" userDrawn="1">
          <p15:clr>
            <a:srgbClr val="A4A3A4"/>
          </p15:clr>
        </p15:guide>
        <p15:guide id="3" orient="horz" pos="1638" userDrawn="1">
          <p15:clr>
            <a:srgbClr val="A4A3A4"/>
          </p15:clr>
        </p15:guide>
        <p15:guide id="4" pos="50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Styl jasny 3 — Ak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>
        <p:guide orient="horz" pos="2727"/>
        <p:guide pos="2593"/>
        <p:guide orient="horz" pos="1638"/>
        <p:guide pos="50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40F7BB-A559-4CB6-B95A-3C90213B6FA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8DF04EA-1E83-42AF-868E-C55EB6064AB6}">
      <dgm:prSet/>
      <dgm:spPr/>
      <dgm:t>
        <a:bodyPr/>
        <a:lstStyle/>
        <a:p>
          <a:r>
            <a:rPr lang="pl-PL" b="1" dirty="0"/>
            <a:t>Cechy noweli:</a:t>
          </a:r>
          <a:endParaRPr lang="en-US" dirty="0"/>
        </a:p>
      </dgm:t>
    </dgm:pt>
    <dgm:pt modelId="{95148CF1-981D-4573-A12A-A36C2E48488E}" type="parTrans" cxnId="{836CB5A0-8BCF-4B69-8F42-34F7ADE51D01}">
      <dgm:prSet/>
      <dgm:spPr/>
      <dgm:t>
        <a:bodyPr/>
        <a:lstStyle/>
        <a:p>
          <a:endParaRPr lang="en-US"/>
        </a:p>
      </dgm:t>
    </dgm:pt>
    <dgm:pt modelId="{11B599EE-B232-4E7C-97A7-2713BE58E4F3}" type="sibTrans" cxnId="{836CB5A0-8BCF-4B69-8F42-34F7ADE51D01}">
      <dgm:prSet/>
      <dgm:spPr/>
      <dgm:t>
        <a:bodyPr/>
        <a:lstStyle/>
        <a:p>
          <a:endParaRPr lang="en-US"/>
        </a:p>
      </dgm:t>
    </dgm:pt>
    <dgm:pt modelId="{BC7AB99A-A9CD-4758-9BE2-56E62B601EEB}">
      <dgm:prSet/>
      <dgm:spPr/>
      <dgm:t>
        <a:bodyPr/>
        <a:lstStyle/>
        <a:p>
          <a:r>
            <a:rPr lang="pl-PL"/>
            <a:t>Utwór jest zwięzły i jednowątkowy</a:t>
          </a:r>
          <a:endParaRPr lang="en-US"/>
        </a:p>
      </dgm:t>
    </dgm:pt>
    <dgm:pt modelId="{310AAC2E-C750-4474-A0B7-F477E2ED4042}" type="parTrans" cxnId="{7245290B-45A2-4F4F-8149-5DCBF1FC8D3B}">
      <dgm:prSet/>
      <dgm:spPr/>
      <dgm:t>
        <a:bodyPr/>
        <a:lstStyle/>
        <a:p>
          <a:endParaRPr lang="en-US"/>
        </a:p>
      </dgm:t>
    </dgm:pt>
    <dgm:pt modelId="{B775B652-0665-4988-A853-229F6B64F32A}" type="sibTrans" cxnId="{7245290B-45A2-4F4F-8149-5DCBF1FC8D3B}">
      <dgm:prSet/>
      <dgm:spPr/>
      <dgm:t>
        <a:bodyPr/>
        <a:lstStyle/>
        <a:p>
          <a:endParaRPr lang="en-US"/>
        </a:p>
      </dgm:t>
    </dgm:pt>
    <dgm:pt modelId="{AB5AAA17-E805-4EBA-B0DC-5128F70E63E4}">
      <dgm:prSet/>
      <dgm:spPr/>
      <dgm:t>
        <a:bodyPr/>
        <a:lstStyle/>
        <a:p>
          <a:r>
            <a:rPr lang="pl-PL"/>
            <a:t>Koncentruje się wokół jednego motywu</a:t>
          </a:r>
          <a:endParaRPr lang="en-US"/>
        </a:p>
      </dgm:t>
    </dgm:pt>
    <dgm:pt modelId="{65FB8789-F61E-4EF0-B51B-1199B5AB4BDB}" type="parTrans" cxnId="{BE614842-B699-4045-B4AB-A211B674E5C3}">
      <dgm:prSet/>
      <dgm:spPr/>
      <dgm:t>
        <a:bodyPr/>
        <a:lstStyle/>
        <a:p>
          <a:endParaRPr lang="en-US"/>
        </a:p>
      </dgm:t>
    </dgm:pt>
    <dgm:pt modelId="{237A0F58-7303-46A6-AAB8-CB8D8C98514D}" type="sibTrans" cxnId="{BE614842-B699-4045-B4AB-A211B674E5C3}">
      <dgm:prSet/>
      <dgm:spPr/>
      <dgm:t>
        <a:bodyPr/>
        <a:lstStyle/>
        <a:p>
          <a:endParaRPr lang="en-US"/>
        </a:p>
      </dgm:t>
    </dgm:pt>
    <dgm:pt modelId="{0CAE40AE-DCE4-430B-83EB-04A20D573D5F}">
      <dgm:prSet/>
      <dgm:spPr/>
      <dgm:t>
        <a:bodyPr/>
        <a:lstStyle/>
        <a:p>
          <a:r>
            <a:rPr lang="pl-PL"/>
            <a:t>Akcja zmierza do punktu kulminacyjnego</a:t>
          </a:r>
          <a:endParaRPr lang="en-US"/>
        </a:p>
      </dgm:t>
    </dgm:pt>
    <dgm:pt modelId="{43215888-E131-424E-A14A-2C120E0A3418}" type="parTrans" cxnId="{BD9FAD5F-BB3D-4DFF-9843-A1920FB865F3}">
      <dgm:prSet/>
      <dgm:spPr/>
      <dgm:t>
        <a:bodyPr/>
        <a:lstStyle/>
        <a:p>
          <a:endParaRPr lang="en-US"/>
        </a:p>
      </dgm:t>
    </dgm:pt>
    <dgm:pt modelId="{CDE2AF16-C0B3-4AAD-B584-F5901AB70C6E}" type="sibTrans" cxnId="{BD9FAD5F-BB3D-4DFF-9843-A1920FB865F3}">
      <dgm:prSet/>
      <dgm:spPr/>
      <dgm:t>
        <a:bodyPr/>
        <a:lstStyle/>
        <a:p>
          <a:endParaRPr lang="en-US"/>
        </a:p>
      </dgm:t>
    </dgm:pt>
    <dgm:pt modelId="{A805D92F-3B73-4020-AB3C-7C8D9CAA4176}">
      <dgm:prSet/>
      <dgm:spPr/>
      <dgm:t>
        <a:bodyPr/>
        <a:lstStyle/>
        <a:p>
          <a:r>
            <a:rPr lang="pl-PL"/>
            <a:t>Ma wyraźne zakończenie-puentę</a:t>
          </a:r>
          <a:endParaRPr lang="en-US"/>
        </a:p>
      </dgm:t>
    </dgm:pt>
    <dgm:pt modelId="{D95C7845-924E-4F59-ADC9-DBDCF300D6DE}" type="parTrans" cxnId="{4428D897-FA81-4CE1-85C0-3F7C7A779392}">
      <dgm:prSet/>
      <dgm:spPr/>
      <dgm:t>
        <a:bodyPr/>
        <a:lstStyle/>
        <a:p>
          <a:endParaRPr lang="en-US"/>
        </a:p>
      </dgm:t>
    </dgm:pt>
    <dgm:pt modelId="{28EDFDAB-648F-445B-AEEC-2EBAE3DB8CD6}" type="sibTrans" cxnId="{4428D897-FA81-4CE1-85C0-3F7C7A779392}">
      <dgm:prSet/>
      <dgm:spPr/>
      <dgm:t>
        <a:bodyPr/>
        <a:lstStyle/>
        <a:p>
          <a:endParaRPr lang="en-US"/>
        </a:p>
      </dgm:t>
    </dgm:pt>
    <dgm:pt modelId="{6C175817-C5EB-4485-91BE-458CB77531AD}" type="pres">
      <dgm:prSet presAssocID="{B140F7BB-A559-4CB6-B95A-3C90213B6FA1}" presName="vert0" presStyleCnt="0">
        <dgm:presLayoutVars>
          <dgm:dir/>
          <dgm:animOne val="branch"/>
          <dgm:animLvl val="lvl"/>
        </dgm:presLayoutVars>
      </dgm:prSet>
      <dgm:spPr/>
    </dgm:pt>
    <dgm:pt modelId="{E82AEDFF-5231-412E-836D-5601C276C9DC}" type="pres">
      <dgm:prSet presAssocID="{A8DF04EA-1E83-42AF-868E-C55EB6064AB6}" presName="thickLine" presStyleLbl="alignNode1" presStyleIdx="0" presStyleCnt="1"/>
      <dgm:spPr/>
    </dgm:pt>
    <dgm:pt modelId="{8D337138-A073-425A-A4BC-6D1D5D048798}" type="pres">
      <dgm:prSet presAssocID="{A8DF04EA-1E83-42AF-868E-C55EB6064AB6}" presName="horz1" presStyleCnt="0"/>
      <dgm:spPr/>
    </dgm:pt>
    <dgm:pt modelId="{B561BA5D-3A62-4FD2-BA62-19A5007297B9}" type="pres">
      <dgm:prSet presAssocID="{A8DF04EA-1E83-42AF-868E-C55EB6064AB6}" presName="tx1" presStyleLbl="revTx" presStyleIdx="0" presStyleCnt="5"/>
      <dgm:spPr/>
    </dgm:pt>
    <dgm:pt modelId="{FFFAB72F-334A-41ED-B751-FA627C23015E}" type="pres">
      <dgm:prSet presAssocID="{A8DF04EA-1E83-42AF-868E-C55EB6064AB6}" presName="vert1" presStyleCnt="0"/>
      <dgm:spPr/>
    </dgm:pt>
    <dgm:pt modelId="{B3F6FBA0-7D57-408A-8912-677818FDAF79}" type="pres">
      <dgm:prSet presAssocID="{BC7AB99A-A9CD-4758-9BE2-56E62B601EEB}" presName="vertSpace2a" presStyleCnt="0"/>
      <dgm:spPr/>
    </dgm:pt>
    <dgm:pt modelId="{D2550353-614E-4EBE-A69D-4F60A64BCB68}" type="pres">
      <dgm:prSet presAssocID="{BC7AB99A-A9CD-4758-9BE2-56E62B601EEB}" presName="horz2" presStyleCnt="0"/>
      <dgm:spPr/>
    </dgm:pt>
    <dgm:pt modelId="{3A81ADCF-63E7-4E5E-859D-20F9B7C0DED2}" type="pres">
      <dgm:prSet presAssocID="{BC7AB99A-A9CD-4758-9BE2-56E62B601EEB}" presName="horzSpace2" presStyleCnt="0"/>
      <dgm:spPr/>
    </dgm:pt>
    <dgm:pt modelId="{178AE31B-5031-4CFF-B3BA-D2B5CE57A494}" type="pres">
      <dgm:prSet presAssocID="{BC7AB99A-A9CD-4758-9BE2-56E62B601EEB}" presName="tx2" presStyleLbl="revTx" presStyleIdx="1" presStyleCnt="5"/>
      <dgm:spPr/>
    </dgm:pt>
    <dgm:pt modelId="{EB6CE09C-591F-4C17-9183-C264F9682167}" type="pres">
      <dgm:prSet presAssocID="{BC7AB99A-A9CD-4758-9BE2-56E62B601EEB}" presName="vert2" presStyleCnt="0"/>
      <dgm:spPr/>
    </dgm:pt>
    <dgm:pt modelId="{2E1C45A3-7F93-4185-8334-0EC05CD53E93}" type="pres">
      <dgm:prSet presAssocID="{BC7AB99A-A9CD-4758-9BE2-56E62B601EEB}" presName="thinLine2b" presStyleLbl="callout" presStyleIdx="0" presStyleCnt="4"/>
      <dgm:spPr/>
    </dgm:pt>
    <dgm:pt modelId="{F475F1A8-B53B-47AA-805F-678751AB9281}" type="pres">
      <dgm:prSet presAssocID="{BC7AB99A-A9CD-4758-9BE2-56E62B601EEB}" presName="vertSpace2b" presStyleCnt="0"/>
      <dgm:spPr/>
    </dgm:pt>
    <dgm:pt modelId="{FB4C1258-7B5D-47F7-8FD9-DE9140F1C938}" type="pres">
      <dgm:prSet presAssocID="{AB5AAA17-E805-4EBA-B0DC-5128F70E63E4}" presName="horz2" presStyleCnt="0"/>
      <dgm:spPr/>
    </dgm:pt>
    <dgm:pt modelId="{F7646459-5D99-432B-B62A-0BF001AF7BED}" type="pres">
      <dgm:prSet presAssocID="{AB5AAA17-E805-4EBA-B0DC-5128F70E63E4}" presName="horzSpace2" presStyleCnt="0"/>
      <dgm:spPr/>
    </dgm:pt>
    <dgm:pt modelId="{EC3915FF-A3C6-4186-AC7F-BFC705F322B6}" type="pres">
      <dgm:prSet presAssocID="{AB5AAA17-E805-4EBA-B0DC-5128F70E63E4}" presName="tx2" presStyleLbl="revTx" presStyleIdx="2" presStyleCnt="5"/>
      <dgm:spPr/>
    </dgm:pt>
    <dgm:pt modelId="{86BF5670-2F8C-4053-8BB0-04DB89B94E5D}" type="pres">
      <dgm:prSet presAssocID="{AB5AAA17-E805-4EBA-B0DC-5128F70E63E4}" presName="vert2" presStyleCnt="0"/>
      <dgm:spPr/>
    </dgm:pt>
    <dgm:pt modelId="{E740A6D3-0D2E-48C7-A3A9-A31D5EA4866B}" type="pres">
      <dgm:prSet presAssocID="{AB5AAA17-E805-4EBA-B0DC-5128F70E63E4}" presName="thinLine2b" presStyleLbl="callout" presStyleIdx="1" presStyleCnt="4"/>
      <dgm:spPr/>
    </dgm:pt>
    <dgm:pt modelId="{89628E72-04C0-4845-8FC0-40AC6FF93A02}" type="pres">
      <dgm:prSet presAssocID="{AB5AAA17-E805-4EBA-B0DC-5128F70E63E4}" presName="vertSpace2b" presStyleCnt="0"/>
      <dgm:spPr/>
    </dgm:pt>
    <dgm:pt modelId="{7222E638-0562-4D0B-8166-5F05AB77A121}" type="pres">
      <dgm:prSet presAssocID="{0CAE40AE-DCE4-430B-83EB-04A20D573D5F}" presName="horz2" presStyleCnt="0"/>
      <dgm:spPr/>
    </dgm:pt>
    <dgm:pt modelId="{3DF9BD7B-DEBA-4689-BC8E-F01644C7EF5E}" type="pres">
      <dgm:prSet presAssocID="{0CAE40AE-DCE4-430B-83EB-04A20D573D5F}" presName="horzSpace2" presStyleCnt="0"/>
      <dgm:spPr/>
    </dgm:pt>
    <dgm:pt modelId="{8C5F37A9-81A8-40DD-8937-96B70D72108D}" type="pres">
      <dgm:prSet presAssocID="{0CAE40AE-DCE4-430B-83EB-04A20D573D5F}" presName="tx2" presStyleLbl="revTx" presStyleIdx="3" presStyleCnt="5"/>
      <dgm:spPr/>
    </dgm:pt>
    <dgm:pt modelId="{E4641F29-BCA1-4C7D-B989-BFFCD32FA0F3}" type="pres">
      <dgm:prSet presAssocID="{0CAE40AE-DCE4-430B-83EB-04A20D573D5F}" presName="vert2" presStyleCnt="0"/>
      <dgm:spPr/>
    </dgm:pt>
    <dgm:pt modelId="{C68FFC07-A54C-423D-94EE-5A48A29C2F11}" type="pres">
      <dgm:prSet presAssocID="{0CAE40AE-DCE4-430B-83EB-04A20D573D5F}" presName="thinLine2b" presStyleLbl="callout" presStyleIdx="2" presStyleCnt="4"/>
      <dgm:spPr/>
    </dgm:pt>
    <dgm:pt modelId="{1A69B9C3-F019-4B76-9E16-B46164C9ACB5}" type="pres">
      <dgm:prSet presAssocID="{0CAE40AE-DCE4-430B-83EB-04A20D573D5F}" presName="vertSpace2b" presStyleCnt="0"/>
      <dgm:spPr/>
    </dgm:pt>
    <dgm:pt modelId="{17C92812-9C85-4FF2-B2F6-4613A52FAE44}" type="pres">
      <dgm:prSet presAssocID="{A805D92F-3B73-4020-AB3C-7C8D9CAA4176}" presName="horz2" presStyleCnt="0"/>
      <dgm:spPr/>
    </dgm:pt>
    <dgm:pt modelId="{C03DFD28-EDBC-49D5-8A26-E35C1374C826}" type="pres">
      <dgm:prSet presAssocID="{A805D92F-3B73-4020-AB3C-7C8D9CAA4176}" presName="horzSpace2" presStyleCnt="0"/>
      <dgm:spPr/>
    </dgm:pt>
    <dgm:pt modelId="{930EA947-A747-4C72-916C-672CD892772D}" type="pres">
      <dgm:prSet presAssocID="{A805D92F-3B73-4020-AB3C-7C8D9CAA4176}" presName="tx2" presStyleLbl="revTx" presStyleIdx="4" presStyleCnt="5"/>
      <dgm:spPr/>
    </dgm:pt>
    <dgm:pt modelId="{7481A743-A33A-4F3D-9BE8-948FDE5B8F07}" type="pres">
      <dgm:prSet presAssocID="{A805D92F-3B73-4020-AB3C-7C8D9CAA4176}" presName="vert2" presStyleCnt="0"/>
      <dgm:spPr/>
    </dgm:pt>
    <dgm:pt modelId="{F4A1059F-9B41-4B9A-8342-15454F947AC2}" type="pres">
      <dgm:prSet presAssocID="{A805D92F-3B73-4020-AB3C-7C8D9CAA4176}" presName="thinLine2b" presStyleLbl="callout" presStyleIdx="3" presStyleCnt="4"/>
      <dgm:spPr/>
    </dgm:pt>
    <dgm:pt modelId="{49656DE9-A260-4F4A-BFA9-3AEF284C372D}" type="pres">
      <dgm:prSet presAssocID="{A805D92F-3B73-4020-AB3C-7C8D9CAA4176}" presName="vertSpace2b" presStyleCnt="0"/>
      <dgm:spPr/>
    </dgm:pt>
  </dgm:ptLst>
  <dgm:cxnLst>
    <dgm:cxn modelId="{15AF6807-6047-4D6C-86B4-8745956AF742}" type="presOf" srcId="{A805D92F-3B73-4020-AB3C-7C8D9CAA4176}" destId="{930EA947-A747-4C72-916C-672CD892772D}" srcOrd="0" destOrd="0" presId="urn:microsoft.com/office/officeart/2008/layout/LinedList"/>
    <dgm:cxn modelId="{7245290B-45A2-4F4F-8149-5DCBF1FC8D3B}" srcId="{A8DF04EA-1E83-42AF-868E-C55EB6064AB6}" destId="{BC7AB99A-A9CD-4758-9BE2-56E62B601EEB}" srcOrd="0" destOrd="0" parTransId="{310AAC2E-C750-4474-A0B7-F477E2ED4042}" sibTransId="{B775B652-0665-4988-A853-229F6B64F32A}"/>
    <dgm:cxn modelId="{BD9FAD5F-BB3D-4DFF-9843-A1920FB865F3}" srcId="{A8DF04EA-1E83-42AF-868E-C55EB6064AB6}" destId="{0CAE40AE-DCE4-430B-83EB-04A20D573D5F}" srcOrd="2" destOrd="0" parTransId="{43215888-E131-424E-A14A-2C120E0A3418}" sibTransId="{CDE2AF16-C0B3-4AAD-B584-F5901AB70C6E}"/>
    <dgm:cxn modelId="{BE614842-B699-4045-B4AB-A211B674E5C3}" srcId="{A8DF04EA-1E83-42AF-868E-C55EB6064AB6}" destId="{AB5AAA17-E805-4EBA-B0DC-5128F70E63E4}" srcOrd="1" destOrd="0" parTransId="{65FB8789-F61E-4EF0-B51B-1199B5AB4BDB}" sibTransId="{237A0F58-7303-46A6-AAB8-CB8D8C98514D}"/>
    <dgm:cxn modelId="{62FC8F62-A959-4922-9641-5DF611F681C0}" type="presOf" srcId="{AB5AAA17-E805-4EBA-B0DC-5128F70E63E4}" destId="{EC3915FF-A3C6-4186-AC7F-BFC705F322B6}" srcOrd="0" destOrd="0" presId="urn:microsoft.com/office/officeart/2008/layout/LinedList"/>
    <dgm:cxn modelId="{1CAE7152-A06B-4F3E-A0DE-F680B8D997E4}" type="presOf" srcId="{A8DF04EA-1E83-42AF-868E-C55EB6064AB6}" destId="{B561BA5D-3A62-4FD2-BA62-19A5007297B9}" srcOrd="0" destOrd="0" presId="urn:microsoft.com/office/officeart/2008/layout/LinedList"/>
    <dgm:cxn modelId="{4428D897-FA81-4CE1-85C0-3F7C7A779392}" srcId="{A8DF04EA-1E83-42AF-868E-C55EB6064AB6}" destId="{A805D92F-3B73-4020-AB3C-7C8D9CAA4176}" srcOrd="3" destOrd="0" parTransId="{D95C7845-924E-4F59-ADC9-DBDCF300D6DE}" sibTransId="{28EDFDAB-648F-445B-AEEC-2EBAE3DB8CD6}"/>
    <dgm:cxn modelId="{6B22FB98-6877-49DE-8E93-4210276C7AE3}" type="presOf" srcId="{B140F7BB-A559-4CB6-B95A-3C90213B6FA1}" destId="{6C175817-C5EB-4485-91BE-458CB77531AD}" srcOrd="0" destOrd="0" presId="urn:microsoft.com/office/officeart/2008/layout/LinedList"/>
    <dgm:cxn modelId="{836CB5A0-8BCF-4B69-8F42-34F7ADE51D01}" srcId="{B140F7BB-A559-4CB6-B95A-3C90213B6FA1}" destId="{A8DF04EA-1E83-42AF-868E-C55EB6064AB6}" srcOrd="0" destOrd="0" parTransId="{95148CF1-981D-4573-A12A-A36C2E48488E}" sibTransId="{11B599EE-B232-4E7C-97A7-2713BE58E4F3}"/>
    <dgm:cxn modelId="{CC62B8A9-3CD1-45CF-BDA2-CA73B20BC6CA}" type="presOf" srcId="{BC7AB99A-A9CD-4758-9BE2-56E62B601EEB}" destId="{178AE31B-5031-4CFF-B3BA-D2B5CE57A494}" srcOrd="0" destOrd="0" presId="urn:microsoft.com/office/officeart/2008/layout/LinedList"/>
    <dgm:cxn modelId="{E6D51BC1-6142-426F-81A0-99832313A0E9}" type="presOf" srcId="{0CAE40AE-DCE4-430B-83EB-04A20D573D5F}" destId="{8C5F37A9-81A8-40DD-8937-96B70D72108D}" srcOrd="0" destOrd="0" presId="urn:microsoft.com/office/officeart/2008/layout/LinedList"/>
    <dgm:cxn modelId="{879D7B16-5B6A-41CB-B9F2-9AD057A2ADCC}" type="presParOf" srcId="{6C175817-C5EB-4485-91BE-458CB77531AD}" destId="{E82AEDFF-5231-412E-836D-5601C276C9DC}" srcOrd="0" destOrd="0" presId="urn:microsoft.com/office/officeart/2008/layout/LinedList"/>
    <dgm:cxn modelId="{E7D7B42D-1C76-4B94-A46F-850E2F59985F}" type="presParOf" srcId="{6C175817-C5EB-4485-91BE-458CB77531AD}" destId="{8D337138-A073-425A-A4BC-6D1D5D048798}" srcOrd="1" destOrd="0" presId="urn:microsoft.com/office/officeart/2008/layout/LinedList"/>
    <dgm:cxn modelId="{B34ADCDB-6981-4E52-AB80-393C52A847C8}" type="presParOf" srcId="{8D337138-A073-425A-A4BC-6D1D5D048798}" destId="{B561BA5D-3A62-4FD2-BA62-19A5007297B9}" srcOrd="0" destOrd="0" presId="urn:microsoft.com/office/officeart/2008/layout/LinedList"/>
    <dgm:cxn modelId="{DBA2719F-E281-4115-8AAC-FD1890B8394E}" type="presParOf" srcId="{8D337138-A073-425A-A4BC-6D1D5D048798}" destId="{FFFAB72F-334A-41ED-B751-FA627C23015E}" srcOrd="1" destOrd="0" presId="urn:microsoft.com/office/officeart/2008/layout/LinedList"/>
    <dgm:cxn modelId="{CB724320-5884-4002-ACA2-42DDD9D6FBB4}" type="presParOf" srcId="{FFFAB72F-334A-41ED-B751-FA627C23015E}" destId="{B3F6FBA0-7D57-408A-8912-677818FDAF79}" srcOrd="0" destOrd="0" presId="urn:microsoft.com/office/officeart/2008/layout/LinedList"/>
    <dgm:cxn modelId="{6051FEB6-BB28-47E6-B662-71151FC67756}" type="presParOf" srcId="{FFFAB72F-334A-41ED-B751-FA627C23015E}" destId="{D2550353-614E-4EBE-A69D-4F60A64BCB68}" srcOrd="1" destOrd="0" presId="urn:microsoft.com/office/officeart/2008/layout/LinedList"/>
    <dgm:cxn modelId="{CD4B5950-8A68-4126-929E-E9AB997645CC}" type="presParOf" srcId="{D2550353-614E-4EBE-A69D-4F60A64BCB68}" destId="{3A81ADCF-63E7-4E5E-859D-20F9B7C0DED2}" srcOrd="0" destOrd="0" presId="urn:microsoft.com/office/officeart/2008/layout/LinedList"/>
    <dgm:cxn modelId="{21791C11-8BBA-482E-AE24-FBB548C21F66}" type="presParOf" srcId="{D2550353-614E-4EBE-A69D-4F60A64BCB68}" destId="{178AE31B-5031-4CFF-B3BA-D2B5CE57A494}" srcOrd="1" destOrd="0" presId="urn:microsoft.com/office/officeart/2008/layout/LinedList"/>
    <dgm:cxn modelId="{C37A37B1-EBA4-4684-B43E-B81720AAE25B}" type="presParOf" srcId="{D2550353-614E-4EBE-A69D-4F60A64BCB68}" destId="{EB6CE09C-591F-4C17-9183-C264F9682167}" srcOrd="2" destOrd="0" presId="urn:microsoft.com/office/officeart/2008/layout/LinedList"/>
    <dgm:cxn modelId="{622B4ECD-89C5-4E6F-B551-5E1E53F7E9C5}" type="presParOf" srcId="{FFFAB72F-334A-41ED-B751-FA627C23015E}" destId="{2E1C45A3-7F93-4185-8334-0EC05CD53E93}" srcOrd="2" destOrd="0" presId="urn:microsoft.com/office/officeart/2008/layout/LinedList"/>
    <dgm:cxn modelId="{3BA0A394-1146-4283-9839-0D843E8C9E92}" type="presParOf" srcId="{FFFAB72F-334A-41ED-B751-FA627C23015E}" destId="{F475F1A8-B53B-47AA-805F-678751AB9281}" srcOrd="3" destOrd="0" presId="urn:microsoft.com/office/officeart/2008/layout/LinedList"/>
    <dgm:cxn modelId="{53A19B30-5543-4FF6-9AB5-A8547DC07125}" type="presParOf" srcId="{FFFAB72F-334A-41ED-B751-FA627C23015E}" destId="{FB4C1258-7B5D-47F7-8FD9-DE9140F1C938}" srcOrd="4" destOrd="0" presId="urn:microsoft.com/office/officeart/2008/layout/LinedList"/>
    <dgm:cxn modelId="{A16569E6-1FBD-4AEB-BC41-8FD4BC20CDF8}" type="presParOf" srcId="{FB4C1258-7B5D-47F7-8FD9-DE9140F1C938}" destId="{F7646459-5D99-432B-B62A-0BF001AF7BED}" srcOrd="0" destOrd="0" presId="urn:microsoft.com/office/officeart/2008/layout/LinedList"/>
    <dgm:cxn modelId="{E73EBD58-1684-46A6-AAFB-DE54AFD28183}" type="presParOf" srcId="{FB4C1258-7B5D-47F7-8FD9-DE9140F1C938}" destId="{EC3915FF-A3C6-4186-AC7F-BFC705F322B6}" srcOrd="1" destOrd="0" presId="urn:microsoft.com/office/officeart/2008/layout/LinedList"/>
    <dgm:cxn modelId="{FEC45A11-E807-4A96-896A-8D15F2D91648}" type="presParOf" srcId="{FB4C1258-7B5D-47F7-8FD9-DE9140F1C938}" destId="{86BF5670-2F8C-4053-8BB0-04DB89B94E5D}" srcOrd="2" destOrd="0" presId="urn:microsoft.com/office/officeart/2008/layout/LinedList"/>
    <dgm:cxn modelId="{A6F384F8-FBA1-434B-BC74-B182B2A2D399}" type="presParOf" srcId="{FFFAB72F-334A-41ED-B751-FA627C23015E}" destId="{E740A6D3-0D2E-48C7-A3A9-A31D5EA4866B}" srcOrd="5" destOrd="0" presId="urn:microsoft.com/office/officeart/2008/layout/LinedList"/>
    <dgm:cxn modelId="{5FEBD572-A2D5-47DC-B49A-3ECCBFA9B86A}" type="presParOf" srcId="{FFFAB72F-334A-41ED-B751-FA627C23015E}" destId="{89628E72-04C0-4845-8FC0-40AC6FF93A02}" srcOrd="6" destOrd="0" presId="urn:microsoft.com/office/officeart/2008/layout/LinedList"/>
    <dgm:cxn modelId="{5538F576-A1C8-4EB9-A534-B012CD093788}" type="presParOf" srcId="{FFFAB72F-334A-41ED-B751-FA627C23015E}" destId="{7222E638-0562-4D0B-8166-5F05AB77A121}" srcOrd="7" destOrd="0" presId="urn:microsoft.com/office/officeart/2008/layout/LinedList"/>
    <dgm:cxn modelId="{7A5E49D0-0A5F-4D61-8CB4-F02CA2991A51}" type="presParOf" srcId="{7222E638-0562-4D0B-8166-5F05AB77A121}" destId="{3DF9BD7B-DEBA-4689-BC8E-F01644C7EF5E}" srcOrd="0" destOrd="0" presId="urn:microsoft.com/office/officeart/2008/layout/LinedList"/>
    <dgm:cxn modelId="{AF9E0A35-3013-41DE-9856-78AE9881CD31}" type="presParOf" srcId="{7222E638-0562-4D0B-8166-5F05AB77A121}" destId="{8C5F37A9-81A8-40DD-8937-96B70D72108D}" srcOrd="1" destOrd="0" presId="urn:microsoft.com/office/officeart/2008/layout/LinedList"/>
    <dgm:cxn modelId="{E98B74AD-CD23-4A10-BF33-499BAE695EA6}" type="presParOf" srcId="{7222E638-0562-4D0B-8166-5F05AB77A121}" destId="{E4641F29-BCA1-4C7D-B989-BFFCD32FA0F3}" srcOrd="2" destOrd="0" presId="urn:microsoft.com/office/officeart/2008/layout/LinedList"/>
    <dgm:cxn modelId="{037B5576-470B-4F54-817A-5A6733705A97}" type="presParOf" srcId="{FFFAB72F-334A-41ED-B751-FA627C23015E}" destId="{C68FFC07-A54C-423D-94EE-5A48A29C2F11}" srcOrd="8" destOrd="0" presId="urn:microsoft.com/office/officeart/2008/layout/LinedList"/>
    <dgm:cxn modelId="{A76F681A-41D9-481D-9EB2-1507375097AE}" type="presParOf" srcId="{FFFAB72F-334A-41ED-B751-FA627C23015E}" destId="{1A69B9C3-F019-4B76-9E16-B46164C9ACB5}" srcOrd="9" destOrd="0" presId="urn:microsoft.com/office/officeart/2008/layout/LinedList"/>
    <dgm:cxn modelId="{2CB0747F-F19A-45B3-9857-E7F39E77BDDC}" type="presParOf" srcId="{FFFAB72F-334A-41ED-B751-FA627C23015E}" destId="{17C92812-9C85-4FF2-B2F6-4613A52FAE44}" srcOrd="10" destOrd="0" presId="urn:microsoft.com/office/officeart/2008/layout/LinedList"/>
    <dgm:cxn modelId="{950073D1-D0DB-403D-8CBD-CC415AA98610}" type="presParOf" srcId="{17C92812-9C85-4FF2-B2F6-4613A52FAE44}" destId="{C03DFD28-EDBC-49D5-8A26-E35C1374C826}" srcOrd="0" destOrd="0" presId="urn:microsoft.com/office/officeart/2008/layout/LinedList"/>
    <dgm:cxn modelId="{9EF356A4-61A2-4533-A163-DA09E68D9394}" type="presParOf" srcId="{17C92812-9C85-4FF2-B2F6-4613A52FAE44}" destId="{930EA947-A747-4C72-916C-672CD892772D}" srcOrd="1" destOrd="0" presId="urn:microsoft.com/office/officeart/2008/layout/LinedList"/>
    <dgm:cxn modelId="{F5390B25-EFB9-4682-B42C-7C4A84081FC5}" type="presParOf" srcId="{17C92812-9C85-4FF2-B2F6-4613A52FAE44}" destId="{7481A743-A33A-4F3D-9BE8-948FDE5B8F07}" srcOrd="2" destOrd="0" presId="urn:microsoft.com/office/officeart/2008/layout/LinedList"/>
    <dgm:cxn modelId="{3E536984-0113-4F74-814B-F7386771BF58}" type="presParOf" srcId="{FFFAB72F-334A-41ED-B751-FA627C23015E}" destId="{F4A1059F-9B41-4B9A-8342-15454F947AC2}" srcOrd="11" destOrd="0" presId="urn:microsoft.com/office/officeart/2008/layout/LinedList"/>
    <dgm:cxn modelId="{1E217BFE-C37A-48E8-8593-A8E075998B0A}" type="presParOf" srcId="{FFFAB72F-334A-41ED-B751-FA627C23015E}" destId="{49656DE9-A260-4F4A-BFA9-3AEF284C372D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D2F2B42-F388-4710-8C00-EC1080032C2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024CDC8-AA71-427F-9D05-1D69FDA5CB3B}">
      <dgm:prSet/>
      <dgm:spPr/>
      <dgm:t>
        <a:bodyPr/>
        <a:lstStyle/>
        <a:p>
          <a:r>
            <a:rPr lang="pl-PL" b="1" i="0" dirty="0"/>
            <a:t>1.</a:t>
          </a:r>
          <a:r>
            <a:rPr lang="pl-PL" b="0" i="0" dirty="0"/>
            <a:t> Zaginięcie latarnika z Aspinwall.</a:t>
          </a:r>
          <a:endParaRPr lang="en-US" dirty="0"/>
        </a:p>
      </dgm:t>
    </dgm:pt>
    <dgm:pt modelId="{BA214A75-7430-41E8-B4BA-64C114C2F463}" type="parTrans" cxnId="{4E5DAF98-BE2D-4E1A-BC2E-61AF8D3545C4}">
      <dgm:prSet/>
      <dgm:spPr/>
      <dgm:t>
        <a:bodyPr/>
        <a:lstStyle/>
        <a:p>
          <a:endParaRPr lang="en-US"/>
        </a:p>
      </dgm:t>
    </dgm:pt>
    <dgm:pt modelId="{25160D6C-DCDA-482F-8636-A980F172CB25}" type="sibTrans" cxnId="{4E5DAF98-BE2D-4E1A-BC2E-61AF8D3545C4}">
      <dgm:prSet/>
      <dgm:spPr/>
      <dgm:t>
        <a:bodyPr/>
        <a:lstStyle/>
        <a:p>
          <a:endParaRPr lang="en-US"/>
        </a:p>
      </dgm:t>
    </dgm:pt>
    <dgm:pt modelId="{01046058-4C22-43D1-A65F-01FEEDB72A7B}">
      <dgm:prSet/>
      <dgm:spPr/>
      <dgm:t>
        <a:bodyPr/>
        <a:lstStyle/>
        <a:p>
          <a:r>
            <a:rPr lang="pl-PL" b="1" i="0"/>
            <a:t>2.</a:t>
          </a:r>
          <a:r>
            <a:rPr lang="pl-PL" b="0" i="0"/>
            <a:t> Poszukiwania nowej osoby na stanowisko latarnika.</a:t>
          </a:r>
          <a:endParaRPr lang="en-US"/>
        </a:p>
      </dgm:t>
    </dgm:pt>
    <dgm:pt modelId="{1F53BC00-B43D-4336-ACAA-F3E85133FA2A}" type="parTrans" cxnId="{4BE03DAA-2073-4AAE-84C3-D8F8DC48EF5C}">
      <dgm:prSet/>
      <dgm:spPr/>
      <dgm:t>
        <a:bodyPr/>
        <a:lstStyle/>
        <a:p>
          <a:endParaRPr lang="en-US"/>
        </a:p>
      </dgm:t>
    </dgm:pt>
    <dgm:pt modelId="{32972744-5574-4CFB-ADE8-64234F479460}" type="sibTrans" cxnId="{4BE03DAA-2073-4AAE-84C3-D8F8DC48EF5C}">
      <dgm:prSet/>
      <dgm:spPr/>
      <dgm:t>
        <a:bodyPr/>
        <a:lstStyle/>
        <a:p>
          <a:endParaRPr lang="en-US"/>
        </a:p>
      </dgm:t>
    </dgm:pt>
    <dgm:pt modelId="{9C5B330A-3403-4571-B244-FBEFFB4ACE84}">
      <dgm:prSet/>
      <dgm:spPr/>
      <dgm:t>
        <a:bodyPr/>
        <a:lstStyle/>
        <a:p>
          <a:r>
            <a:rPr lang="pl-PL" b="1" i="0"/>
            <a:t>3.</a:t>
          </a:r>
          <a:r>
            <a:rPr lang="pl-PL" b="0" i="0"/>
            <a:t> Zgłoszenie się Skawińskiego.</a:t>
          </a:r>
          <a:endParaRPr lang="en-US"/>
        </a:p>
      </dgm:t>
    </dgm:pt>
    <dgm:pt modelId="{E22F2A97-F226-4BDE-9653-BC528E9658DA}" type="parTrans" cxnId="{30D55936-D78F-4CB7-ADDD-192525F0FBCD}">
      <dgm:prSet/>
      <dgm:spPr/>
      <dgm:t>
        <a:bodyPr/>
        <a:lstStyle/>
        <a:p>
          <a:endParaRPr lang="en-US"/>
        </a:p>
      </dgm:t>
    </dgm:pt>
    <dgm:pt modelId="{D1AABC54-91E1-459D-9B87-06FDDB7D8AA3}" type="sibTrans" cxnId="{30D55936-D78F-4CB7-ADDD-192525F0FBCD}">
      <dgm:prSet/>
      <dgm:spPr/>
      <dgm:t>
        <a:bodyPr/>
        <a:lstStyle/>
        <a:p>
          <a:endParaRPr lang="en-US"/>
        </a:p>
      </dgm:t>
    </dgm:pt>
    <dgm:pt modelId="{3AEB9B74-FB7C-44CA-89A2-7A6B0F11EBBD}">
      <dgm:prSet/>
      <dgm:spPr/>
      <dgm:t>
        <a:bodyPr/>
        <a:lstStyle/>
        <a:p>
          <a:r>
            <a:rPr lang="pl-PL" b="1" i="0"/>
            <a:t>4.</a:t>
          </a:r>
          <a:r>
            <a:rPr lang="pl-PL" b="0" i="0"/>
            <a:t> Rozmowa Skawińskiego z panem Falconbridgem i przekonanie go do swojej kandydatury.</a:t>
          </a:r>
          <a:endParaRPr lang="en-US"/>
        </a:p>
      </dgm:t>
    </dgm:pt>
    <dgm:pt modelId="{3F68862E-5C6F-4FA7-ACF6-CDDECBA2D753}" type="parTrans" cxnId="{C11A4DE2-DA6E-4804-A0F8-D1480665FD89}">
      <dgm:prSet/>
      <dgm:spPr/>
      <dgm:t>
        <a:bodyPr/>
        <a:lstStyle/>
        <a:p>
          <a:endParaRPr lang="en-US"/>
        </a:p>
      </dgm:t>
    </dgm:pt>
    <dgm:pt modelId="{3BFB77B6-8F40-4E66-844C-E542184ABDD2}" type="sibTrans" cxnId="{C11A4DE2-DA6E-4804-A0F8-D1480665FD89}">
      <dgm:prSet/>
      <dgm:spPr/>
      <dgm:t>
        <a:bodyPr/>
        <a:lstStyle/>
        <a:p>
          <a:endParaRPr lang="en-US"/>
        </a:p>
      </dgm:t>
    </dgm:pt>
    <dgm:pt modelId="{CAA68025-ED1D-46F4-9F87-2FF77B8236CB}">
      <dgm:prSet/>
      <dgm:spPr/>
      <dgm:t>
        <a:bodyPr/>
        <a:lstStyle/>
        <a:p>
          <a:r>
            <a:rPr lang="pl-PL" b="1" i="0"/>
            <a:t>5.</a:t>
          </a:r>
          <a:r>
            <a:rPr lang="pl-PL" b="0" i="0"/>
            <a:t> Opis przeszłości głównego bohatera.</a:t>
          </a:r>
          <a:endParaRPr lang="en-US"/>
        </a:p>
      </dgm:t>
    </dgm:pt>
    <dgm:pt modelId="{320CC8C4-FE1D-4B1D-AC6C-17CE61C185C0}" type="parTrans" cxnId="{B607DD4A-4B80-4461-83AF-DFEE373F6742}">
      <dgm:prSet/>
      <dgm:spPr/>
      <dgm:t>
        <a:bodyPr/>
        <a:lstStyle/>
        <a:p>
          <a:endParaRPr lang="en-US"/>
        </a:p>
      </dgm:t>
    </dgm:pt>
    <dgm:pt modelId="{763F4333-8C1A-4EC1-BFA0-43464E0142EC}" type="sibTrans" cxnId="{B607DD4A-4B80-4461-83AF-DFEE373F6742}">
      <dgm:prSet/>
      <dgm:spPr/>
      <dgm:t>
        <a:bodyPr/>
        <a:lstStyle/>
        <a:p>
          <a:endParaRPr lang="en-US"/>
        </a:p>
      </dgm:t>
    </dgm:pt>
    <dgm:pt modelId="{0D2CE1BD-4439-4091-967D-55DD99DA0B11}">
      <dgm:prSet/>
      <dgm:spPr/>
      <dgm:t>
        <a:bodyPr/>
        <a:lstStyle/>
        <a:p>
          <a:r>
            <a:rPr lang="pl-PL" b="1" i="0"/>
            <a:t>6.</a:t>
          </a:r>
          <a:r>
            <a:rPr lang="pl-PL" b="0" i="0"/>
            <a:t> Radość, poczucie spokoju i bezpieczeństwa – zasłużony odpoczynek po ciężkich kolejach losu.</a:t>
          </a:r>
          <a:endParaRPr lang="en-US"/>
        </a:p>
      </dgm:t>
    </dgm:pt>
    <dgm:pt modelId="{860B463E-2AA0-4A04-9198-8FCBE165E818}" type="parTrans" cxnId="{F8A914C4-4E31-4223-8C3B-1E0C6B2487EA}">
      <dgm:prSet/>
      <dgm:spPr/>
      <dgm:t>
        <a:bodyPr/>
        <a:lstStyle/>
        <a:p>
          <a:endParaRPr lang="en-US"/>
        </a:p>
      </dgm:t>
    </dgm:pt>
    <dgm:pt modelId="{F98BDD2E-646F-4E1F-AD92-4BB1D39A5800}" type="sibTrans" cxnId="{F8A914C4-4E31-4223-8C3B-1E0C6B2487EA}">
      <dgm:prSet/>
      <dgm:spPr/>
      <dgm:t>
        <a:bodyPr/>
        <a:lstStyle/>
        <a:p>
          <a:endParaRPr lang="en-US"/>
        </a:p>
      </dgm:t>
    </dgm:pt>
    <dgm:pt modelId="{229D21F0-8097-47B2-BB13-A8DCAA9ADBA3}">
      <dgm:prSet/>
      <dgm:spPr/>
      <dgm:t>
        <a:bodyPr/>
        <a:lstStyle/>
        <a:p>
          <a:r>
            <a:rPr lang="pl-PL" b="1" i="0"/>
            <a:t>7.</a:t>
          </a:r>
          <a:r>
            <a:rPr lang="pl-PL" b="0" i="0"/>
            <a:t> Oswojenie się Skawińskiego z wysepką i dokładne poznanie jej tajemnic.</a:t>
          </a:r>
          <a:endParaRPr lang="en-US"/>
        </a:p>
      </dgm:t>
    </dgm:pt>
    <dgm:pt modelId="{C3ACBF24-0C29-447F-ACE9-F60535D89B9C}" type="parTrans" cxnId="{4BF5F0DC-7FD7-49C2-8E31-209376031A04}">
      <dgm:prSet/>
      <dgm:spPr/>
      <dgm:t>
        <a:bodyPr/>
        <a:lstStyle/>
        <a:p>
          <a:endParaRPr lang="en-US"/>
        </a:p>
      </dgm:t>
    </dgm:pt>
    <dgm:pt modelId="{3001F390-3062-4175-8725-B7F79EED2AEC}" type="sibTrans" cxnId="{4BF5F0DC-7FD7-49C2-8E31-209376031A04}">
      <dgm:prSet/>
      <dgm:spPr/>
      <dgm:t>
        <a:bodyPr/>
        <a:lstStyle/>
        <a:p>
          <a:endParaRPr lang="en-US"/>
        </a:p>
      </dgm:t>
    </dgm:pt>
    <dgm:pt modelId="{C40C5B10-57F7-4A8B-8520-1B15B5CBB736}">
      <dgm:prSet/>
      <dgm:spPr/>
      <dgm:t>
        <a:bodyPr/>
        <a:lstStyle/>
        <a:p>
          <a:r>
            <a:rPr lang="pl-PL" b="1" i="0"/>
            <a:t>8.</a:t>
          </a:r>
          <a:r>
            <a:rPr lang="pl-PL" b="0" i="0"/>
            <a:t> Niedzielne wyprawy do kościoła, dyskusje z Johnsem.</a:t>
          </a:r>
          <a:endParaRPr lang="en-US"/>
        </a:p>
      </dgm:t>
    </dgm:pt>
    <dgm:pt modelId="{D21E46F4-18CA-472B-8A94-C5BE70D41110}" type="parTrans" cxnId="{4490BD6C-A921-4C3B-B3FA-E2DCC0AD3723}">
      <dgm:prSet/>
      <dgm:spPr/>
      <dgm:t>
        <a:bodyPr/>
        <a:lstStyle/>
        <a:p>
          <a:endParaRPr lang="en-US"/>
        </a:p>
      </dgm:t>
    </dgm:pt>
    <dgm:pt modelId="{54802919-4A38-4CE7-A895-98C43B950DD1}" type="sibTrans" cxnId="{4490BD6C-A921-4C3B-B3FA-E2DCC0AD3723}">
      <dgm:prSet/>
      <dgm:spPr/>
      <dgm:t>
        <a:bodyPr/>
        <a:lstStyle/>
        <a:p>
          <a:endParaRPr lang="en-US"/>
        </a:p>
      </dgm:t>
    </dgm:pt>
    <dgm:pt modelId="{646D2D9F-F0C5-4FA3-9903-DAD6A51168B5}">
      <dgm:prSet/>
      <dgm:spPr/>
      <dgm:t>
        <a:bodyPr/>
        <a:lstStyle/>
        <a:p>
          <a:r>
            <a:rPr lang="pl-PL" b="1" i="0"/>
            <a:t>9.</a:t>
          </a:r>
          <a:r>
            <a:rPr lang="pl-PL" b="0" i="0"/>
            <a:t> Długie okresy nieobecności Skawińskiego – latarnik niemal zupełnie wycofał się z życia, nie pojawiał się nawet w kościele.</a:t>
          </a:r>
          <a:endParaRPr lang="en-US"/>
        </a:p>
      </dgm:t>
    </dgm:pt>
    <dgm:pt modelId="{5E9AC5F2-2009-40C2-AD2D-12DDF6E6F28F}" type="parTrans" cxnId="{3E1C5178-DE65-48ED-8DAD-B77801D77F8B}">
      <dgm:prSet/>
      <dgm:spPr/>
      <dgm:t>
        <a:bodyPr/>
        <a:lstStyle/>
        <a:p>
          <a:endParaRPr lang="en-US"/>
        </a:p>
      </dgm:t>
    </dgm:pt>
    <dgm:pt modelId="{7CB602B0-71C8-43F7-86D8-DB30AD429489}" type="sibTrans" cxnId="{3E1C5178-DE65-48ED-8DAD-B77801D77F8B}">
      <dgm:prSet/>
      <dgm:spPr/>
      <dgm:t>
        <a:bodyPr/>
        <a:lstStyle/>
        <a:p>
          <a:endParaRPr lang="en-US"/>
        </a:p>
      </dgm:t>
    </dgm:pt>
    <dgm:pt modelId="{372169F3-E97F-4633-BF13-CEEC7FFD89FC}">
      <dgm:prSet/>
      <dgm:spPr/>
      <dgm:t>
        <a:bodyPr/>
        <a:lstStyle/>
        <a:p>
          <a:r>
            <a:rPr lang="pl-PL" b="1" i="0"/>
            <a:t>10.</a:t>
          </a:r>
          <a:r>
            <a:rPr lang="pl-PL" b="0" i="0"/>
            <a:t> Nadejście paczki z polskimi książkami.</a:t>
          </a:r>
          <a:endParaRPr lang="en-US"/>
        </a:p>
      </dgm:t>
    </dgm:pt>
    <dgm:pt modelId="{606EB821-6479-442E-97E5-B48A8FE16742}" type="parTrans" cxnId="{5FD8DE78-2293-4584-9B53-CA31E8774086}">
      <dgm:prSet/>
      <dgm:spPr/>
      <dgm:t>
        <a:bodyPr/>
        <a:lstStyle/>
        <a:p>
          <a:endParaRPr lang="en-US"/>
        </a:p>
      </dgm:t>
    </dgm:pt>
    <dgm:pt modelId="{52C475C8-151A-4EBA-8791-6666E1AEA4F6}" type="sibTrans" cxnId="{5FD8DE78-2293-4584-9B53-CA31E8774086}">
      <dgm:prSet/>
      <dgm:spPr/>
      <dgm:t>
        <a:bodyPr/>
        <a:lstStyle/>
        <a:p>
          <a:endParaRPr lang="en-US"/>
        </a:p>
      </dgm:t>
    </dgm:pt>
    <dgm:pt modelId="{F6AE4A06-E458-427E-8F04-31FE52200334}">
      <dgm:prSet/>
      <dgm:spPr/>
      <dgm:t>
        <a:bodyPr/>
        <a:lstStyle/>
        <a:p>
          <a:r>
            <a:rPr lang="pl-PL" b="1" i="0"/>
            <a:t>11.</a:t>
          </a:r>
          <a:r>
            <a:rPr lang="pl-PL" b="0" i="0"/>
            <a:t> Zaczytanie się Skawińskiego w „Panu Tadeuszu”.</a:t>
          </a:r>
          <a:endParaRPr lang="en-US"/>
        </a:p>
      </dgm:t>
    </dgm:pt>
    <dgm:pt modelId="{F124B6FB-1102-4B32-82D7-01790C7996C2}" type="parTrans" cxnId="{FE066F66-D095-467F-B498-F7D22B2B4D94}">
      <dgm:prSet/>
      <dgm:spPr/>
      <dgm:t>
        <a:bodyPr/>
        <a:lstStyle/>
        <a:p>
          <a:endParaRPr lang="en-US"/>
        </a:p>
      </dgm:t>
    </dgm:pt>
    <dgm:pt modelId="{B7CC974D-D033-46AB-AF3B-43FEDCBE6F35}" type="sibTrans" cxnId="{FE066F66-D095-467F-B498-F7D22B2B4D94}">
      <dgm:prSet/>
      <dgm:spPr/>
      <dgm:t>
        <a:bodyPr/>
        <a:lstStyle/>
        <a:p>
          <a:endParaRPr lang="en-US"/>
        </a:p>
      </dgm:t>
    </dgm:pt>
    <dgm:pt modelId="{654C47FF-14D9-4BE5-B9C7-C581A0CF8084}">
      <dgm:prSet/>
      <dgm:spPr/>
      <dgm:t>
        <a:bodyPr/>
        <a:lstStyle/>
        <a:p>
          <a:r>
            <a:rPr lang="pl-PL" b="1" i="0"/>
            <a:t>12.</a:t>
          </a:r>
          <a:r>
            <a:rPr lang="pl-PL" b="0" i="0"/>
            <a:t> Zapomnienie o konieczności zapalenia latarnianej lampy i pogrążenie się w śnie.</a:t>
          </a:r>
          <a:endParaRPr lang="en-US"/>
        </a:p>
      </dgm:t>
    </dgm:pt>
    <dgm:pt modelId="{974287CC-7D09-4569-A4B3-328A54A1F310}" type="parTrans" cxnId="{DA413E82-EF80-4ED8-AD75-9FD06692A674}">
      <dgm:prSet/>
      <dgm:spPr/>
      <dgm:t>
        <a:bodyPr/>
        <a:lstStyle/>
        <a:p>
          <a:endParaRPr lang="en-US"/>
        </a:p>
      </dgm:t>
    </dgm:pt>
    <dgm:pt modelId="{132C9AB0-1413-42B0-8271-4EBB93487BB8}" type="sibTrans" cxnId="{DA413E82-EF80-4ED8-AD75-9FD06692A674}">
      <dgm:prSet/>
      <dgm:spPr/>
      <dgm:t>
        <a:bodyPr/>
        <a:lstStyle/>
        <a:p>
          <a:endParaRPr lang="en-US"/>
        </a:p>
      </dgm:t>
    </dgm:pt>
    <dgm:pt modelId="{31752D6D-BE1F-4670-BE11-889AACA320AB}">
      <dgm:prSet/>
      <dgm:spPr/>
      <dgm:t>
        <a:bodyPr/>
        <a:lstStyle/>
        <a:p>
          <a:r>
            <a:rPr lang="pl-PL" b="1" i="0" dirty="0"/>
            <a:t>13.</a:t>
          </a:r>
          <a:r>
            <a:rPr lang="pl-PL" b="0" i="0" dirty="0"/>
            <a:t> </a:t>
          </a:r>
          <a:r>
            <a:rPr lang="pl-PL" b="0" i="0"/>
            <a:t>Obudzenie </a:t>
          </a:r>
          <a:r>
            <a:rPr lang="pl-PL" b="0" i="0" dirty="0"/>
            <a:t>Skawińskiego przez Johna i  przekazanie informację o zatonięciu łodzi.</a:t>
          </a:r>
          <a:endParaRPr lang="en-US" dirty="0"/>
        </a:p>
      </dgm:t>
    </dgm:pt>
    <dgm:pt modelId="{88ABA580-FC8E-4161-9B01-DBA4ACD3506E}" type="parTrans" cxnId="{6BAA447E-BA91-4C95-9A1C-76771A7B3524}">
      <dgm:prSet/>
      <dgm:spPr/>
      <dgm:t>
        <a:bodyPr/>
        <a:lstStyle/>
        <a:p>
          <a:endParaRPr lang="en-US"/>
        </a:p>
      </dgm:t>
    </dgm:pt>
    <dgm:pt modelId="{9AC322B8-3B9D-4265-B4D6-EF18220F72FB}" type="sibTrans" cxnId="{6BAA447E-BA91-4C95-9A1C-76771A7B3524}">
      <dgm:prSet/>
      <dgm:spPr/>
      <dgm:t>
        <a:bodyPr/>
        <a:lstStyle/>
        <a:p>
          <a:endParaRPr lang="en-US"/>
        </a:p>
      </dgm:t>
    </dgm:pt>
    <dgm:pt modelId="{9466D208-BCB8-411B-85E7-9C1F8E83EE8A}">
      <dgm:prSet/>
      <dgm:spPr/>
      <dgm:t>
        <a:bodyPr/>
        <a:lstStyle/>
        <a:p>
          <a:r>
            <a:rPr lang="pl-PL" b="1" i="0" dirty="0"/>
            <a:t>14.</a:t>
          </a:r>
          <a:r>
            <a:rPr lang="pl-PL" b="0" i="0" dirty="0"/>
            <a:t> Zwolnienie Latarnika i udanie się do Nowego Jorku.</a:t>
          </a:r>
          <a:endParaRPr lang="en-US" dirty="0"/>
        </a:p>
      </dgm:t>
    </dgm:pt>
    <dgm:pt modelId="{B03076C2-A33B-47A1-B2E1-ED8860D82B99}" type="parTrans" cxnId="{12B7B9C3-A25D-4FBF-B27B-8A2FED39346C}">
      <dgm:prSet/>
      <dgm:spPr/>
      <dgm:t>
        <a:bodyPr/>
        <a:lstStyle/>
        <a:p>
          <a:endParaRPr lang="en-US"/>
        </a:p>
      </dgm:t>
    </dgm:pt>
    <dgm:pt modelId="{F7435385-2033-46E9-8DAB-F563E73C34CB}" type="sibTrans" cxnId="{12B7B9C3-A25D-4FBF-B27B-8A2FED39346C}">
      <dgm:prSet/>
      <dgm:spPr/>
      <dgm:t>
        <a:bodyPr/>
        <a:lstStyle/>
        <a:p>
          <a:endParaRPr lang="en-US"/>
        </a:p>
      </dgm:t>
    </dgm:pt>
    <dgm:pt modelId="{61944EBB-E43B-4519-96AA-A110AF2A3617}" type="pres">
      <dgm:prSet presAssocID="{3D2F2B42-F388-4710-8C00-EC1080032C20}" presName="diagram" presStyleCnt="0">
        <dgm:presLayoutVars>
          <dgm:dir/>
          <dgm:resizeHandles val="exact"/>
        </dgm:presLayoutVars>
      </dgm:prSet>
      <dgm:spPr/>
    </dgm:pt>
    <dgm:pt modelId="{68A3FE18-8AB7-424B-844C-9061BF0CCDC5}" type="pres">
      <dgm:prSet presAssocID="{8024CDC8-AA71-427F-9D05-1D69FDA5CB3B}" presName="node" presStyleLbl="node1" presStyleIdx="0" presStyleCnt="14">
        <dgm:presLayoutVars>
          <dgm:bulletEnabled val="1"/>
        </dgm:presLayoutVars>
      </dgm:prSet>
      <dgm:spPr/>
    </dgm:pt>
    <dgm:pt modelId="{87CFBB63-ABF0-4B70-9CDD-33B9E35E29C8}" type="pres">
      <dgm:prSet presAssocID="{25160D6C-DCDA-482F-8636-A980F172CB25}" presName="sibTrans" presStyleCnt="0"/>
      <dgm:spPr/>
    </dgm:pt>
    <dgm:pt modelId="{03B701C9-4C68-4120-966B-E853DCE1D7AD}" type="pres">
      <dgm:prSet presAssocID="{01046058-4C22-43D1-A65F-01FEEDB72A7B}" presName="node" presStyleLbl="node1" presStyleIdx="1" presStyleCnt="14">
        <dgm:presLayoutVars>
          <dgm:bulletEnabled val="1"/>
        </dgm:presLayoutVars>
      </dgm:prSet>
      <dgm:spPr/>
    </dgm:pt>
    <dgm:pt modelId="{E1D2C095-C440-4C2C-8F05-7555EC4F6EC1}" type="pres">
      <dgm:prSet presAssocID="{32972744-5574-4CFB-ADE8-64234F479460}" presName="sibTrans" presStyleCnt="0"/>
      <dgm:spPr/>
    </dgm:pt>
    <dgm:pt modelId="{DBD70C2D-1D62-42DD-A84D-4A839D72AC55}" type="pres">
      <dgm:prSet presAssocID="{9C5B330A-3403-4571-B244-FBEFFB4ACE84}" presName="node" presStyleLbl="node1" presStyleIdx="2" presStyleCnt="14">
        <dgm:presLayoutVars>
          <dgm:bulletEnabled val="1"/>
        </dgm:presLayoutVars>
      </dgm:prSet>
      <dgm:spPr/>
    </dgm:pt>
    <dgm:pt modelId="{769908EA-2BE4-4392-B06A-1E82F1DA2BF6}" type="pres">
      <dgm:prSet presAssocID="{D1AABC54-91E1-459D-9B87-06FDDB7D8AA3}" presName="sibTrans" presStyleCnt="0"/>
      <dgm:spPr/>
    </dgm:pt>
    <dgm:pt modelId="{96FF8357-F26D-42B3-97D8-A7FDDB40F48B}" type="pres">
      <dgm:prSet presAssocID="{3AEB9B74-FB7C-44CA-89A2-7A6B0F11EBBD}" presName="node" presStyleLbl="node1" presStyleIdx="3" presStyleCnt="14">
        <dgm:presLayoutVars>
          <dgm:bulletEnabled val="1"/>
        </dgm:presLayoutVars>
      </dgm:prSet>
      <dgm:spPr/>
    </dgm:pt>
    <dgm:pt modelId="{1616C74C-D90E-4EB3-A86E-33A31B6B891A}" type="pres">
      <dgm:prSet presAssocID="{3BFB77B6-8F40-4E66-844C-E542184ABDD2}" presName="sibTrans" presStyleCnt="0"/>
      <dgm:spPr/>
    </dgm:pt>
    <dgm:pt modelId="{8795D5DC-FCD8-4CE5-A224-E21B9D020781}" type="pres">
      <dgm:prSet presAssocID="{CAA68025-ED1D-46F4-9F87-2FF77B8236CB}" presName="node" presStyleLbl="node1" presStyleIdx="4" presStyleCnt="14">
        <dgm:presLayoutVars>
          <dgm:bulletEnabled val="1"/>
        </dgm:presLayoutVars>
      </dgm:prSet>
      <dgm:spPr/>
    </dgm:pt>
    <dgm:pt modelId="{B2283400-E2B4-4602-B581-3D4EEA228379}" type="pres">
      <dgm:prSet presAssocID="{763F4333-8C1A-4EC1-BFA0-43464E0142EC}" presName="sibTrans" presStyleCnt="0"/>
      <dgm:spPr/>
    </dgm:pt>
    <dgm:pt modelId="{130D5C06-9777-45F5-9FD9-4EC2DFB40B31}" type="pres">
      <dgm:prSet presAssocID="{0D2CE1BD-4439-4091-967D-55DD99DA0B11}" presName="node" presStyleLbl="node1" presStyleIdx="5" presStyleCnt="14">
        <dgm:presLayoutVars>
          <dgm:bulletEnabled val="1"/>
        </dgm:presLayoutVars>
      </dgm:prSet>
      <dgm:spPr/>
    </dgm:pt>
    <dgm:pt modelId="{22E7864F-E9A3-469F-A68D-8AAAFEF4871B}" type="pres">
      <dgm:prSet presAssocID="{F98BDD2E-646F-4E1F-AD92-4BB1D39A5800}" presName="sibTrans" presStyleCnt="0"/>
      <dgm:spPr/>
    </dgm:pt>
    <dgm:pt modelId="{4BFA341E-FD60-424B-A0D6-45BC1777E3F6}" type="pres">
      <dgm:prSet presAssocID="{229D21F0-8097-47B2-BB13-A8DCAA9ADBA3}" presName="node" presStyleLbl="node1" presStyleIdx="6" presStyleCnt="14">
        <dgm:presLayoutVars>
          <dgm:bulletEnabled val="1"/>
        </dgm:presLayoutVars>
      </dgm:prSet>
      <dgm:spPr/>
    </dgm:pt>
    <dgm:pt modelId="{52EA55B3-AE96-4B03-A73F-B156DAC5CF6E}" type="pres">
      <dgm:prSet presAssocID="{3001F390-3062-4175-8725-B7F79EED2AEC}" presName="sibTrans" presStyleCnt="0"/>
      <dgm:spPr/>
    </dgm:pt>
    <dgm:pt modelId="{B34F6068-42CE-40A8-B47B-1DBFDC68A103}" type="pres">
      <dgm:prSet presAssocID="{C40C5B10-57F7-4A8B-8520-1B15B5CBB736}" presName="node" presStyleLbl="node1" presStyleIdx="7" presStyleCnt="14">
        <dgm:presLayoutVars>
          <dgm:bulletEnabled val="1"/>
        </dgm:presLayoutVars>
      </dgm:prSet>
      <dgm:spPr/>
    </dgm:pt>
    <dgm:pt modelId="{E3822064-D1ED-466B-AE3F-E41243CC954D}" type="pres">
      <dgm:prSet presAssocID="{54802919-4A38-4CE7-A895-98C43B950DD1}" presName="sibTrans" presStyleCnt="0"/>
      <dgm:spPr/>
    </dgm:pt>
    <dgm:pt modelId="{8CDB183F-A7E1-4294-9A08-86CE47BED64F}" type="pres">
      <dgm:prSet presAssocID="{646D2D9F-F0C5-4FA3-9903-DAD6A51168B5}" presName="node" presStyleLbl="node1" presStyleIdx="8" presStyleCnt="14">
        <dgm:presLayoutVars>
          <dgm:bulletEnabled val="1"/>
        </dgm:presLayoutVars>
      </dgm:prSet>
      <dgm:spPr/>
    </dgm:pt>
    <dgm:pt modelId="{3D8A7261-A4D9-4DF8-8071-937DB859222E}" type="pres">
      <dgm:prSet presAssocID="{7CB602B0-71C8-43F7-86D8-DB30AD429489}" presName="sibTrans" presStyleCnt="0"/>
      <dgm:spPr/>
    </dgm:pt>
    <dgm:pt modelId="{FA73D0BA-ED89-4CC3-8BD3-F9E766619FE3}" type="pres">
      <dgm:prSet presAssocID="{372169F3-E97F-4633-BF13-CEEC7FFD89FC}" presName="node" presStyleLbl="node1" presStyleIdx="9" presStyleCnt="14">
        <dgm:presLayoutVars>
          <dgm:bulletEnabled val="1"/>
        </dgm:presLayoutVars>
      </dgm:prSet>
      <dgm:spPr/>
    </dgm:pt>
    <dgm:pt modelId="{45ABB1A2-0972-46E4-85CE-79A6EC214397}" type="pres">
      <dgm:prSet presAssocID="{52C475C8-151A-4EBA-8791-6666E1AEA4F6}" presName="sibTrans" presStyleCnt="0"/>
      <dgm:spPr/>
    </dgm:pt>
    <dgm:pt modelId="{590FD25F-A9C0-48BB-A346-A810F5227764}" type="pres">
      <dgm:prSet presAssocID="{F6AE4A06-E458-427E-8F04-31FE52200334}" presName="node" presStyleLbl="node1" presStyleIdx="10" presStyleCnt="14">
        <dgm:presLayoutVars>
          <dgm:bulletEnabled val="1"/>
        </dgm:presLayoutVars>
      </dgm:prSet>
      <dgm:spPr/>
    </dgm:pt>
    <dgm:pt modelId="{1E71C98E-E3E1-4460-BFE4-B9F2968ED479}" type="pres">
      <dgm:prSet presAssocID="{B7CC974D-D033-46AB-AF3B-43FEDCBE6F35}" presName="sibTrans" presStyleCnt="0"/>
      <dgm:spPr/>
    </dgm:pt>
    <dgm:pt modelId="{243F2FC3-1ECC-466C-BEE3-FBD80EEB3E6E}" type="pres">
      <dgm:prSet presAssocID="{654C47FF-14D9-4BE5-B9C7-C581A0CF8084}" presName="node" presStyleLbl="node1" presStyleIdx="11" presStyleCnt="14">
        <dgm:presLayoutVars>
          <dgm:bulletEnabled val="1"/>
        </dgm:presLayoutVars>
      </dgm:prSet>
      <dgm:spPr/>
    </dgm:pt>
    <dgm:pt modelId="{F7C95E8F-32D8-4155-AC9B-5A92CE4CDCD6}" type="pres">
      <dgm:prSet presAssocID="{132C9AB0-1413-42B0-8271-4EBB93487BB8}" presName="sibTrans" presStyleCnt="0"/>
      <dgm:spPr/>
    </dgm:pt>
    <dgm:pt modelId="{3A8D02D4-6A61-42AB-A0D2-D04D4931EA44}" type="pres">
      <dgm:prSet presAssocID="{31752D6D-BE1F-4670-BE11-889AACA320AB}" presName="node" presStyleLbl="node1" presStyleIdx="12" presStyleCnt="14">
        <dgm:presLayoutVars>
          <dgm:bulletEnabled val="1"/>
        </dgm:presLayoutVars>
      </dgm:prSet>
      <dgm:spPr/>
    </dgm:pt>
    <dgm:pt modelId="{03B8287C-D665-464B-8C1D-8A143B6FAA01}" type="pres">
      <dgm:prSet presAssocID="{9AC322B8-3B9D-4265-B4D6-EF18220F72FB}" presName="sibTrans" presStyleCnt="0"/>
      <dgm:spPr/>
    </dgm:pt>
    <dgm:pt modelId="{22203194-E621-416B-BFC0-CC12E95F5DF0}" type="pres">
      <dgm:prSet presAssocID="{9466D208-BCB8-411B-85E7-9C1F8E83EE8A}" presName="node" presStyleLbl="node1" presStyleIdx="13" presStyleCnt="14">
        <dgm:presLayoutVars>
          <dgm:bulletEnabled val="1"/>
        </dgm:presLayoutVars>
      </dgm:prSet>
      <dgm:spPr/>
    </dgm:pt>
  </dgm:ptLst>
  <dgm:cxnLst>
    <dgm:cxn modelId="{310FE12A-C0DC-4610-A4BE-32D3465C1CC6}" type="presOf" srcId="{CAA68025-ED1D-46F4-9F87-2FF77B8236CB}" destId="{8795D5DC-FCD8-4CE5-A224-E21B9D020781}" srcOrd="0" destOrd="0" presId="urn:microsoft.com/office/officeart/2005/8/layout/default"/>
    <dgm:cxn modelId="{3EBE9933-2C87-4041-8F9C-F5AECBDD0705}" type="presOf" srcId="{3D2F2B42-F388-4710-8C00-EC1080032C20}" destId="{61944EBB-E43B-4519-96AA-A110AF2A3617}" srcOrd="0" destOrd="0" presId="urn:microsoft.com/office/officeart/2005/8/layout/default"/>
    <dgm:cxn modelId="{30D55936-D78F-4CB7-ADDD-192525F0FBCD}" srcId="{3D2F2B42-F388-4710-8C00-EC1080032C20}" destId="{9C5B330A-3403-4571-B244-FBEFFB4ACE84}" srcOrd="2" destOrd="0" parTransId="{E22F2A97-F226-4BDE-9653-BC528E9658DA}" sibTransId="{D1AABC54-91E1-459D-9B87-06FDDB7D8AA3}"/>
    <dgm:cxn modelId="{FE066F66-D095-467F-B498-F7D22B2B4D94}" srcId="{3D2F2B42-F388-4710-8C00-EC1080032C20}" destId="{F6AE4A06-E458-427E-8F04-31FE52200334}" srcOrd="10" destOrd="0" parTransId="{F124B6FB-1102-4B32-82D7-01790C7996C2}" sibTransId="{B7CC974D-D033-46AB-AF3B-43FEDCBE6F35}"/>
    <dgm:cxn modelId="{2E9BE969-00BF-4953-9610-9791ABF4F9D8}" type="presOf" srcId="{C40C5B10-57F7-4A8B-8520-1B15B5CBB736}" destId="{B34F6068-42CE-40A8-B47B-1DBFDC68A103}" srcOrd="0" destOrd="0" presId="urn:microsoft.com/office/officeart/2005/8/layout/default"/>
    <dgm:cxn modelId="{B607DD4A-4B80-4461-83AF-DFEE373F6742}" srcId="{3D2F2B42-F388-4710-8C00-EC1080032C20}" destId="{CAA68025-ED1D-46F4-9F87-2FF77B8236CB}" srcOrd="4" destOrd="0" parTransId="{320CC8C4-FE1D-4B1D-AC6C-17CE61C185C0}" sibTransId="{763F4333-8C1A-4EC1-BFA0-43464E0142EC}"/>
    <dgm:cxn modelId="{4490BD6C-A921-4C3B-B3FA-E2DCC0AD3723}" srcId="{3D2F2B42-F388-4710-8C00-EC1080032C20}" destId="{C40C5B10-57F7-4A8B-8520-1B15B5CBB736}" srcOrd="7" destOrd="0" parTransId="{D21E46F4-18CA-472B-8A94-C5BE70D41110}" sibTransId="{54802919-4A38-4CE7-A895-98C43B950DD1}"/>
    <dgm:cxn modelId="{3E1C5178-DE65-48ED-8DAD-B77801D77F8B}" srcId="{3D2F2B42-F388-4710-8C00-EC1080032C20}" destId="{646D2D9F-F0C5-4FA3-9903-DAD6A51168B5}" srcOrd="8" destOrd="0" parTransId="{5E9AC5F2-2009-40C2-AD2D-12DDF6E6F28F}" sibTransId="{7CB602B0-71C8-43F7-86D8-DB30AD429489}"/>
    <dgm:cxn modelId="{5FD8DE78-2293-4584-9B53-CA31E8774086}" srcId="{3D2F2B42-F388-4710-8C00-EC1080032C20}" destId="{372169F3-E97F-4633-BF13-CEEC7FFD89FC}" srcOrd="9" destOrd="0" parTransId="{606EB821-6479-442E-97E5-B48A8FE16742}" sibTransId="{52C475C8-151A-4EBA-8791-6666E1AEA4F6}"/>
    <dgm:cxn modelId="{6BAA447E-BA91-4C95-9A1C-76771A7B3524}" srcId="{3D2F2B42-F388-4710-8C00-EC1080032C20}" destId="{31752D6D-BE1F-4670-BE11-889AACA320AB}" srcOrd="12" destOrd="0" parTransId="{88ABA580-FC8E-4161-9B01-DBA4ACD3506E}" sibTransId="{9AC322B8-3B9D-4265-B4D6-EF18220F72FB}"/>
    <dgm:cxn modelId="{C5D15480-3626-4DB2-977D-991BAA69A40E}" type="presOf" srcId="{9C5B330A-3403-4571-B244-FBEFFB4ACE84}" destId="{DBD70C2D-1D62-42DD-A84D-4A839D72AC55}" srcOrd="0" destOrd="0" presId="urn:microsoft.com/office/officeart/2005/8/layout/default"/>
    <dgm:cxn modelId="{40EEA481-0848-4A32-B984-948CE51F1B9E}" type="presOf" srcId="{31752D6D-BE1F-4670-BE11-889AACA320AB}" destId="{3A8D02D4-6A61-42AB-A0D2-D04D4931EA44}" srcOrd="0" destOrd="0" presId="urn:microsoft.com/office/officeart/2005/8/layout/default"/>
    <dgm:cxn modelId="{DA413E82-EF80-4ED8-AD75-9FD06692A674}" srcId="{3D2F2B42-F388-4710-8C00-EC1080032C20}" destId="{654C47FF-14D9-4BE5-B9C7-C581A0CF8084}" srcOrd="11" destOrd="0" parTransId="{974287CC-7D09-4569-A4B3-328A54A1F310}" sibTransId="{132C9AB0-1413-42B0-8271-4EBB93487BB8}"/>
    <dgm:cxn modelId="{FD437983-4697-4490-91F9-FBC92E9F6620}" type="presOf" srcId="{8024CDC8-AA71-427F-9D05-1D69FDA5CB3B}" destId="{68A3FE18-8AB7-424B-844C-9061BF0CCDC5}" srcOrd="0" destOrd="0" presId="urn:microsoft.com/office/officeart/2005/8/layout/default"/>
    <dgm:cxn modelId="{374BF185-F00A-4C0D-9026-C456A2481B56}" type="presOf" srcId="{229D21F0-8097-47B2-BB13-A8DCAA9ADBA3}" destId="{4BFA341E-FD60-424B-A0D6-45BC1777E3F6}" srcOrd="0" destOrd="0" presId="urn:microsoft.com/office/officeart/2005/8/layout/default"/>
    <dgm:cxn modelId="{5B613389-E56C-4420-879C-DADB5DCA5764}" type="presOf" srcId="{3AEB9B74-FB7C-44CA-89A2-7A6B0F11EBBD}" destId="{96FF8357-F26D-42B3-97D8-A7FDDB40F48B}" srcOrd="0" destOrd="0" presId="urn:microsoft.com/office/officeart/2005/8/layout/default"/>
    <dgm:cxn modelId="{4E5DAF98-BE2D-4E1A-BC2E-61AF8D3545C4}" srcId="{3D2F2B42-F388-4710-8C00-EC1080032C20}" destId="{8024CDC8-AA71-427F-9D05-1D69FDA5CB3B}" srcOrd="0" destOrd="0" parTransId="{BA214A75-7430-41E8-B4BA-64C114C2F463}" sibTransId="{25160D6C-DCDA-482F-8636-A980F172CB25}"/>
    <dgm:cxn modelId="{AE925BA9-4E10-4458-8391-E8629F7B07BC}" type="presOf" srcId="{372169F3-E97F-4633-BF13-CEEC7FFD89FC}" destId="{FA73D0BA-ED89-4CC3-8BD3-F9E766619FE3}" srcOrd="0" destOrd="0" presId="urn:microsoft.com/office/officeart/2005/8/layout/default"/>
    <dgm:cxn modelId="{4BE03DAA-2073-4AAE-84C3-D8F8DC48EF5C}" srcId="{3D2F2B42-F388-4710-8C00-EC1080032C20}" destId="{01046058-4C22-43D1-A65F-01FEEDB72A7B}" srcOrd="1" destOrd="0" parTransId="{1F53BC00-B43D-4336-ACAA-F3E85133FA2A}" sibTransId="{32972744-5574-4CFB-ADE8-64234F479460}"/>
    <dgm:cxn modelId="{7CD403AD-3948-4CFD-BFB9-4ECD3FEE172A}" type="presOf" srcId="{F6AE4A06-E458-427E-8F04-31FE52200334}" destId="{590FD25F-A9C0-48BB-A346-A810F5227764}" srcOrd="0" destOrd="0" presId="urn:microsoft.com/office/officeart/2005/8/layout/default"/>
    <dgm:cxn modelId="{9D412BB9-0F09-4866-8B69-C0EEE17C46CE}" type="presOf" srcId="{9466D208-BCB8-411B-85E7-9C1F8E83EE8A}" destId="{22203194-E621-416B-BFC0-CC12E95F5DF0}" srcOrd="0" destOrd="0" presId="urn:microsoft.com/office/officeart/2005/8/layout/default"/>
    <dgm:cxn modelId="{1A0419BA-FBB9-4381-84F7-9EFDB643613E}" type="presOf" srcId="{01046058-4C22-43D1-A65F-01FEEDB72A7B}" destId="{03B701C9-4C68-4120-966B-E853DCE1D7AD}" srcOrd="0" destOrd="0" presId="urn:microsoft.com/office/officeart/2005/8/layout/default"/>
    <dgm:cxn modelId="{12B7B9C3-A25D-4FBF-B27B-8A2FED39346C}" srcId="{3D2F2B42-F388-4710-8C00-EC1080032C20}" destId="{9466D208-BCB8-411B-85E7-9C1F8E83EE8A}" srcOrd="13" destOrd="0" parTransId="{B03076C2-A33B-47A1-B2E1-ED8860D82B99}" sibTransId="{F7435385-2033-46E9-8DAB-F563E73C34CB}"/>
    <dgm:cxn modelId="{F8A914C4-4E31-4223-8C3B-1E0C6B2487EA}" srcId="{3D2F2B42-F388-4710-8C00-EC1080032C20}" destId="{0D2CE1BD-4439-4091-967D-55DD99DA0B11}" srcOrd="5" destOrd="0" parTransId="{860B463E-2AA0-4A04-9198-8FCBE165E818}" sibTransId="{F98BDD2E-646F-4E1F-AD92-4BB1D39A5800}"/>
    <dgm:cxn modelId="{079C41D6-AEF8-4898-A20C-8E4FFD4F953F}" type="presOf" srcId="{0D2CE1BD-4439-4091-967D-55DD99DA0B11}" destId="{130D5C06-9777-45F5-9FD9-4EC2DFB40B31}" srcOrd="0" destOrd="0" presId="urn:microsoft.com/office/officeart/2005/8/layout/default"/>
    <dgm:cxn modelId="{C12125D8-5FB1-47E0-97C8-03E1BE4DB966}" type="presOf" srcId="{654C47FF-14D9-4BE5-B9C7-C581A0CF8084}" destId="{243F2FC3-1ECC-466C-BEE3-FBD80EEB3E6E}" srcOrd="0" destOrd="0" presId="urn:microsoft.com/office/officeart/2005/8/layout/default"/>
    <dgm:cxn modelId="{4BF5F0DC-7FD7-49C2-8E31-209376031A04}" srcId="{3D2F2B42-F388-4710-8C00-EC1080032C20}" destId="{229D21F0-8097-47B2-BB13-A8DCAA9ADBA3}" srcOrd="6" destOrd="0" parTransId="{C3ACBF24-0C29-447F-ACE9-F60535D89B9C}" sibTransId="{3001F390-3062-4175-8725-B7F79EED2AEC}"/>
    <dgm:cxn modelId="{C11A4DE2-DA6E-4804-A0F8-D1480665FD89}" srcId="{3D2F2B42-F388-4710-8C00-EC1080032C20}" destId="{3AEB9B74-FB7C-44CA-89A2-7A6B0F11EBBD}" srcOrd="3" destOrd="0" parTransId="{3F68862E-5C6F-4FA7-ACF6-CDDECBA2D753}" sibTransId="{3BFB77B6-8F40-4E66-844C-E542184ABDD2}"/>
    <dgm:cxn modelId="{B882D0E8-49D3-44E5-BC0B-DF47CC45A377}" type="presOf" srcId="{646D2D9F-F0C5-4FA3-9903-DAD6A51168B5}" destId="{8CDB183F-A7E1-4294-9A08-86CE47BED64F}" srcOrd="0" destOrd="0" presId="urn:microsoft.com/office/officeart/2005/8/layout/default"/>
    <dgm:cxn modelId="{CF176BD5-A971-49CB-B676-4944BCC800E3}" type="presParOf" srcId="{61944EBB-E43B-4519-96AA-A110AF2A3617}" destId="{68A3FE18-8AB7-424B-844C-9061BF0CCDC5}" srcOrd="0" destOrd="0" presId="urn:microsoft.com/office/officeart/2005/8/layout/default"/>
    <dgm:cxn modelId="{B2D9CF27-09AA-42C6-B836-A394798C6A6A}" type="presParOf" srcId="{61944EBB-E43B-4519-96AA-A110AF2A3617}" destId="{87CFBB63-ABF0-4B70-9CDD-33B9E35E29C8}" srcOrd="1" destOrd="0" presId="urn:microsoft.com/office/officeart/2005/8/layout/default"/>
    <dgm:cxn modelId="{C3D68866-6B2A-4002-952F-12D475B75D31}" type="presParOf" srcId="{61944EBB-E43B-4519-96AA-A110AF2A3617}" destId="{03B701C9-4C68-4120-966B-E853DCE1D7AD}" srcOrd="2" destOrd="0" presId="urn:microsoft.com/office/officeart/2005/8/layout/default"/>
    <dgm:cxn modelId="{07A79154-1435-4092-BC83-88D56030BF96}" type="presParOf" srcId="{61944EBB-E43B-4519-96AA-A110AF2A3617}" destId="{E1D2C095-C440-4C2C-8F05-7555EC4F6EC1}" srcOrd="3" destOrd="0" presId="urn:microsoft.com/office/officeart/2005/8/layout/default"/>
    <dgm:cxn modelId="{CCBC8104-CD84-41DC-9BE4-9EF1AA69F90A}" type="presParOf" srcId="{61944EBB-E43B-4519-96AA-A110AF2A3617}" destId="{DBD70C2D-1D62-42DD-A84D-4A839D72AC55}" srcOrd="4" destOrd="0" presId="urn:microsoft.com/office/officeart/2005/8/layout/default"/>
    <dgm:cxn modelId="{1C358933-B213-4C18-8298-29F6C9C0E06C}" type="presParOf" srcId="{61944EBB-E43B-4519-96AA-A110AF2A3617}" destId="{769908EA-2BE4-4392-B06A-1E82F1DA2BF6}" srcOrd="5" destOrd="0" presId="urn:microsoft.com/office/officeart/2005/8/layout/default"/>
    <dgm:cxn modelId="{439B7C8A-FAB1-44A1-9C92-6FC59AD768E3}" type="presParOf" srcId="{61944EBB-E43B-4519-96AA-A110AF2A3617}" destId="{96FF8357-F26D-42B3-97D8-A7FDDB40F48B}" srcOrd="6" destOrd="0" presId="urn:microsoft.com/office/officeart/2005/8/layout/default"/>
    <dgm:cxn modelId="{BFF5BA71-E93A-4D85-9074-04D97BB1A46C}" type="presParOf" srcId="{61944EBB-E43B-4519-96AA-A110AF2A3617}" destId="{1616C74C-D90E-4EB3-A86E-33A31B6B891A}" srcOrd="7" destOrd="0" presId="urn:microsoft.com/office/officeart/2005/8/layout/default"/>
    <dgm:cxn modelId="{B0BDA46B-DD8A-4632-9047-C3C70CB184E4}" type="presParOf" srcId="{61944EBB-E43B-4519-96AA-A110AF2A3617}" destId="{8795D5DC-FCD8-4CE5-A224-E21B9D020781}" srcOrd="8" destOrd="0" presId="urn:microsoft.com/office/officeart/2005/8/layout/default"/>
    <dgm:cxn modelId="{07B17397-E406-45F5-9CB1-85094F5B746F}" type="presParOf" srcId="{61944EBB-E43B-4519-96AA-A110AF2A3617}" destId="{B2283400-E2B4-4602-B581-3D4EEA228379}" srcOrd="9" destOrd="0" presId="urn:microsoft.com/office/officeart/2005/8/layout/default"/>
    <dgm:cxn modelId="{C64821FC-ED3A-4BF3-9004-DF89224AF35C}" type="presParOf" srcId="{61944EBB-E43B-4519-96AA-A110AF2A3617}" destId="{130D5C06-9777-45F5-9FD9-4EC2DFB40B31}" srcOrd="10" destOrd="0" presId="urn:microsoft.com/office/officeart/2005/8/layout/default"/>
    <dgm:cxn modelId="{7789628F-9B3E-418C-B3C5-2DF3EE93F62C}" type="presParOf" srcId="{61944EBB-E43B-4519-96AA-A110AF2A3617}" destId="{22E7864F-E9A3-469F-A68D-8AAAFEF4871B}" srcOrd="11" destOrd="0" presId="urn:microsoft.com/office/officeart/2005/8/layout/default"/>
    <dgm:cxn modelId="{8F6A5876-7995-4148-96AD-23F919DC761C}" type="presParOf" srcId="{61944EBB-E43B-4519-96AA-A110AF2A3617}" destId="{4BFA341E-FD60-424B-A0D6-45BC1777E3F6}" srcOrd="12" destOrd="0" presId="urn:microsoft.com/office/officeart/2005/8/layout/default"/>
    <dgm:cxn modelId="{F20D0670-5ADF-451D-81C4-A3A0D7D59A6E}" type="presParOf" srcId="{61944EBB-E43B-4519-96AA-A110AF2A3617}" destId="{52EA55B3-AE96-4B03-A73F-B156DAC5CF6E}" srcOrd="13" destOrd="0" presId="urn:microsoft.com/office/officeart/2005/8/layout/default"/>
    <dgm:cxn modelId="{2AF258EB-AD43-4447-A46E-EBD3C28909E3}" type="presParOf" srcId="{61944EBB-E43B-4519-96AA-A110AF2A3617}" destId="{B34F6068-42CE-40A8-B47B-1DBFDC68A103}" srcOrd="14" destOrd="0" presId="urn:microsoft.com/office/officeart/2005/8/layout/default"/>
    <dgm:cxn modelId="{F6BC9290-680F-41EC-9091-75F99AC1B51D}" type="presParOf" srcId="{61944EBB-E43B-4519-96AA-A110AF2A3617}" destId="{E3822064-D1ED-466B-AE3F-E41243CC954D}" srcOrd="15" destOrd="0" presId="urn:microsoft.com/office/officeart/2005/8/layout/default"/>
    <dgm:cxn modelId="{B87CA5AE-5A86-4BE4-B391-EC48122E81A5}" type="presParOf" srcId="{61944EBB-E43B-4519-96AA-A110AF2A3617}" destId="{8CDB183F-A7E1-4294-9A08-86CE47BED64F}" srcOrd="16" destOrd="0" presId="urn:microsoft.com/office/officeart/2005/8/layout/default"/>
    <dgm:cxn modelId="{55FBEF3E-8B26-40B9-B553-DBAA15BE1184}" type="presParOf" srcId="{61944EBB-E43B-4519-96AA-A110AF2A3617}" destId="{3D8A7261-A4D9-4DF8-8071-937DB859222E}" srcOrd="17" destOrd="0" presId="urn:microsoft.com/office/officeart/2005/8/layout/default"/>
    <dgm:cxn modelId="{70E18771-16A8-49E7-B12A-1A7C02A53E39}" type="presParOf" srcId="{61944EBB-E43B-4519-96AA-A110AF2A3617}" destId="{FA73D0BA-ED89-4CC3-8BD3-F9E766619FE3}" srcOrd="18" destOrd="0" presId="urn:microsoft.com/office/officeart/2005/8/layout/default"/>
    <dgm:cxn modelId="{EC423F3C-EE6B-4D2F-BC9B-B8FFDDA7E276}" type="presParOf" srcId="{61944EBB-E43B-4519-96AA-A110AF2A3617}" destId="{45ABB1A2-0972-46E4-85CE-79A6EC214397}" srcOrd="19" destOrd="0" presId="urn:microsoft.com/office/officeart/2005/8/layout/default"/>
    <dgm:cxn modelId="{052DFE41-C760-43F3-A26E-74A48130AD61}" type="presParOf" srcId="{61944EBB-E43B-4519-96AA-A110AF2A3617}" destId="{590FD25F-A9C0-48BB-A346-A810F5227764}" srcOrd="20" destOrd="0" presId="urn:microsoft.com/office/officeart/2005/8/layout/default"/>
    <dgm:cxn modelId="{55F85369-1ED1-4FD2-A902-362967673224}" type="presParOf" srcId="{61944EBB-E43B-4519-96AA-A110AF2A3617}" destId="{1E71C98E-E3E1-4460-BFE4-B9F2968ED479}" srcOrd="21" destOrd="0" presId="urn:microsoft.com/office/officeart/2005/8/layout/default"/>
    <dgm:cxn modelId="{0DED00A3-52DD-46D1-BF4B-0C42F7693B23}" type="presParOf" srcId="{61944EBB-E43B-4519-96AA-A110AF2A3617}" destId="{243F2FC3-1ECC-466C-BEE3-FBD80EEB3E6E}" srcOrd="22" destOrd="0" presId="urn:microsoft.com/office/officeart/2005/8/layout/default"/>
    <dgm:cxn modelId="{614D056B-53CE-4BB7-A3B9-E02832E56A45}" type="presParOf" srcId="{61944EBB-E43B-4519-96AA-A110AF2A3617}" destId="{F7C95E8F-32D8-4155-AC9B-5A92CE4CDCD6}" srcOrd="23" destOrd="0" presId="urn:microsoft.com/office/officeart/2005/8/layout/default"/>
    <dgm:cxn modelId="{EE91B1C5-3AFC-4F81-BCCA-6DBB2D5DB3D0}" type="presParOf" srcId="{61944EBB-E43B-4519-96AA-A110AF2A3617}" destId="{3A8D02D4-6A61-42AB-A0D2-D04D4931EA44}" srcOrd="24" destOrd="0" presId="urn:microsoft.com/office/officeart/2005/8/layout/default"/>
    <dgm:cxn modelId="{84EC6CA0-57A7-4A97-A0BD-0A30DF717B2E}" type="presParOf" srcId="{61944EBB-E43B-4519-96AA-A110AF2A3617}" destId="{03B8287C-D665-464B-8C1D-8A143B6FAA01}" srcOrd="25" destOrd="0" presId="urn:microsoft.com/office/officeart/2005/8/layout/default"/>
    <dgm:cxn modelId="{594E1BD1-6A33-4758-AC36-AF214D523AFD}" type="presParOf" srcId="{61944EBB-E43B-4519-96AA-A110AF2A3617}" destId="{22203194-E621-416B-BFC0-CC12E95F5DF0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99ECF3C-3CCE-4654-AA08-62CD48C1B905}" type="doc">
      <dgm:prSet loTypeId="urn:microsoft.com/office/officeart/2005/8/layout/chevron2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l-PL"/>
        </a:p>
      </dgm:t>
    </dgm:pt>
    <dgm:pt modelId="{1E56544D-F7EE-4CCF-A5F3-8CF0AA206F2F}">
      <dgm:prSet/>
      <dgm:spPr/>
      <dgm:t>
        <a:bodyPr/>
        <a:lstStyle/>
        <a:p>
          <a:r>
            <a:rPr lang="pl-PL"/>
            <a:t>Żołnierz</a:t>
          </a:r>
        </a:p>
      </dgm:t>
    </dgm:pt>
    <dgm:pt modelId="{5C03CBBE-BEB6-4398-9763-B912C1626A89}" type="parTrans" cxnId="{CB014FB7-438A-4015-995A-61DC50117C5B}">
      <dgm:prSet/>
      <dgm:spPr/>
      <dgm:t>
        <a:bodyPr/>
        <a:lstStyle/>
        <a:p>
          <a:endParaRPr lang="pl-PL"/>
        </a:p>
      </dgm:t>
    </dgm:pt>
    <dgm:pt modelId="{A4FC0E52-504F-42EA-B980-89D61656BB3A}" type="sibTrans" cxnId="{CB014FB7-438A-4015-995A-61DC50117C5B}">
      <dgm:prSet/>
      <dgm:spPr/>
      <dgm:t>
        <a:bodyPr/>
        <a:lstStyle/>
        <a:p>
          <a:endParaRPr lang="pl-PL"/>
        </a:p>
      </dgm:t>
    </dgm:pt>
    <dgm:pt modelId="{13E49137-62BD-4882-9BFE-2F2CE97852D2}">
      <dgm:prSet/>
      <dgm:spPr/>
      <dgm:t>
        <a:bodyPr/>
        <a:lstStyle/>
        <a:p>
          <a:r>
            <a:rPr lang="pl-PL" dirty="0"/>
            <a:t>Emigrant</a:t>
          </a:r>
        </a:p>
        <a:p>
          <a:r>
            <a:rPr lang="pl-PL" dirty="0"/>
            <a:t>tułacz</a:t>
          </a:r>
        </a:p>
      </dgm:t>
    </dgm:pt>
    <dgm:pt modelId="{FC67A4D8-FBA1-4012-83BC-D24BB5A06557}" type="parTrans" cxnId="{E6AE52B6-A26F-4B3E-8F63-80BC3F860A64}">
      <dgm:prSet/>
      <dgm:spPr/>
      <dgm:t>
        <a:bodyPr/>
        <a:lstStyle/>
        <a:p>
          <a:endParaRPr lang="pl-PL"/>
        </a:p>
      </dgm:t>
    </dgm:pt>
    <dgm:pt modelId="{98E854EE-E959-4B32-B645-74D5D1E8982A}" type="sibTrans" cxnId="{E6AE52B6-A26F-4B3E-8F63-80BC3F860A64}">
      <dgm:prSet/>
      <dgm:spPr/>
      <dgm:t>
        <a:bodyPr/>
        <a:lstStyle/>
        <a:p>
          <a:endParaRPr lang="pl-PL"/>
        </a:p>
      </dgm:t>
    </dgm:pt>
    <dgm:pt modelId="{61F4C33C-477D-457E-B141-3C4D8F6994D2}">
      <dgm:prSet/>
      <dgm:spPr/>
      <dgm:t>
        <a:bodyPr/>
        <a:lstStyle/>
        <a:p>
          <a:r>
            <a:rPr lang="pl-PL"/>
            <a:t>Latarnik</a:t>
          </a:r>
        </a:p>
      </dgm:t>
    </dgm:pt>
    <dgm:pt modelId="{B23497AA-CEBA-4E0F-BD3F-A0D940AF9532}" type="parTrans" cxnId="{8EC08947-D891-4BB8-95EA-7251C854366F}">
      <dgm:prSet/>
      <dgm:spPr/>
      <dgm:t>
        <a:bodyPr/>
        <a:lstStyle/>
        <a:p>
          <a:endParaRPr lang="pl-PL"/>
        </a:p>
      </dgm:t>
    </dgm:pt>
    <dgm:pt modelId="{4052385E-BB1D-4D61-8742-60482B3C74D9}" type="sibTrans" cxnId="{8EC08947-D891-4BB8-95EA-7251C854366F}">
      <dgm:prSet/>
      <dgm:spPr/>
      <dgm:t>
        <a:bodyPr/>
        <a:lstStyle/>
        <a:p>
          <a:endParaRPr lang="pl-PL"/>
        </a:p>
      </dgm:t>
    </dgm:pt>
    <dgm:pt modelId="{724FA254-A652-4FF4-9D76-B9A4E19408D5}" type="pres">
      <dgm:prSet presAssocID="{599ECF3C-3CCE-4654-AA08-62CD48C1B905}" presName="linearFlow" presStyleCnt="0">
        <dgm:presLayoutVars>
          <dgm:dir/>
          <dgm:animLvl val="lvl"/>
          <dgm:resizeHandles val="exact"/>
        </dgm:presLayoutVars>
      </dgm:prSet>
      <dgm:spPr/>
    </dgm:pt>
    <dgm:pt modelId="{D4C0AFBF-8527-409F-8D10-1D162F555865}" type="pres">
      <dgm:prSet presAssocID="{1E56544D-F7EE-4CCF-A5F3-8CF0AA206F2F}" presName="composite" presStyleCnt="0"/>
      <dgm:spPr/>
    </dgm:pt>
    <dgm:pt modelId="{63366DB1-D875-4D2A-B4FE-5525D22FECAD}" type="pres">
      <dgm:prSet presAssocID="{1E56544D-F7EE-4CCF-A5F3-8CF0AA206F2F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D7ABDC57-A91B-4083-8DBF-08145E8C530A}" type="pres">
      <dgm:prSet presAssocID="{1E56544D-F7EE-4CCF-A5F3-8CF0AA206F2F}" presName="descendantText" presStyleLbl="alignAcc1" presStyleIdx="0" presStyleCnt="3" custLinFactNeighborX="1030" custLinFactNeighborY="-948">
        <dgm:presLayoutVars>
          <dgm:bulletEnabled val="1"/>
        </dgm:presLayoutVars>
      </dgm:prSet>
      <dgm:spPr/>
    </dgm:pt>
    <dgm:pt modelId="{DC66CC8A-07BE-4499-BF83-5D57C0BE5E26}" type="pres">
      <dgm:prSet presAssocID="{A4FC0E52-504F-42EA-B980-89D61656BB3A}" presName="sp" presStyleCnt="0"/>
      <dgm:spPr/>
    </dgm:pt>
    <dgm:pt modelId="{ECD9D2C2-9A18-4AD4-9F01-557931843DF4}" type="pres">
      <dgm:prSet presAssocID="{13E49137-62BD-4882-9BFE-2F2CE97852D2}" presName="composite" presStyleCnt="0"/>
      <dgm:spPr/>
    </dgm:pt>
    <dgm:pt modelId="{D2080D22-B6D0-4832-92A8-6AA27F875FD5}" type="pres">
      <dgm:prSet presAssocID="{13E49137-62BD-4882-9BFE-2F2CE97852D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2A6AB94-2DB6-44E6-93D7-872542DE846C}" type="pres">
      <dgm:prSet presAssocID="{13E49137-62BD-4882-9BFE-2F2CE97852D2}" presName="descendantText" presStyleLbl="alignAcc1" presStyleIdx="1" presStyleCnt="3">
        <dgm:presLayoutVars>
          <dgm:bulletEnabled val="1"/>
        </dgm:presLayoutVars>
      </dgm:prSet>
      <dgm:spPr/>
    </dgm:pt>
    <dgm:pt modelId="{5DCB5E27-A49D-4266-9C95-EB49E5A22B91}" type="pres">
      <dgm:prSet presAssocID="{98E854EE-E959-4B32-B645-74D5D1E8982A}" presName="sp" presStyleCnt="0"/>
      <dgm:spPr/>
    </dgm:pt>
    <dgm:pt modelId="{593651F9-586F-4C3C-814F-C418D1AD81F0}" type="pres">
      <dgm:prSet presAssocID="{61F4C33C-477D-457E-B141-3C4D8F6994D2}" presName="composite" presStyleCnt="0"/>
      <dgm:spPr/>
    </dgm:pt>
    <dgm:pt modelId="{8B4C0EA5-9E43-4170-AC64-04C5BAA570B8}" type="pres">
      <dgm:prSet presAssocID="{61F4C33C-477D-457E-B141-3C4D8F6994D2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EFDA3812-F644-41D6-9024-F04BFE620AE9}" type="pres">
      <dgm:prSet presAssocID="{61F4C33C-477D-457E-B141-3C4D8F6994D2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9353E63A-B26F-49EB-B6D4-E842BFA26F17}" type="presOf" srcId="{599ECF3C-3CCE-4654-AA08-62CD48C1B905}" destId="{724FA254-A652-4FF4-9D76-B9A4E19408D5}" srcOrd="0" destOrd="0" presId="urn:microsoft.com/office/officeart/2005/8/layout/chevron2"/>
    <dgm:cxn modelId="{8EC08947-D891-4BB8-95EA-7251C854366F}" srcId="{599ECF3C-3CCE-4654-AA08-62CD48C1B905}" destId="{61F4C33C-477D-457E-B141-3C4D8F6994D2}" srcOrd="2" destOrd="0" parTransId="{B23497AA-CEBA-4E0F-BD3F-A0D940AF9532}" sibTransId="{4052385E-BB1D-4D61-8742-60482B3C74D9}"/>
    <dgm:cxn modelId="{E6AE52B6-A26F-4B3E-8F63-80BC3F860A64}" srcId="{599ECF3C-3CCE-4654-AA08-62CD48C1B905}" destId="{13E49137-62BD-4882-9BFE-2F2CE97852D2}" srcOrd="1" destOrd="0" parTransId="{FC67A4D8-FBA1-4012-83BC-D24BB5A06557}" sibTransId="{98E854EE-E959-4B32-B645-74D5D1E8982A}"/>
    <dgm:cxn modelId="{CB014FB7-438A-4015-995A-61DC50117C5B}" srcId="{599ECF3C-3CCE-4654-AA08-62CD48C1B905}" destId="{1E56544D-F7EE-4CCF-A5F3-8CF0AA206F2F}" srcOrd="0" destOrd="0" parTransId="{5C03CBBE-BEB6-4398-9763-B912C1626A89}" sibTransId="{A4FC0E52-504F-42EA-B980-89D61656BB3A}"/>
    <dgm:cxn modelId="{168B57B9-86E6-4DB4-ADA4-BD80D85B557F}" type="presOf" srcId="{13E49137-62BD-4882-9BFE-2F2CE97852D2}" destId="{D2080D22-B6D0-4832-92A8-6AA27F875FD5}" srcOrd="0" destOrd="0" presId="urn:microsoft.com/office/officeart/2005/8/layout/chevron2"/>
    <dgm:cxn modelId="{96C7B2BF-381E-434C-8F69-0077EDD07A78}" type="presOf" srcId="{1E56544D-F7EE-4CCF-A5F3-8CF0AA206F2F}" destId="{63366DB1-D875-4D2A-B4FE-5525D22FECAD}" srcOrd="0" destOrd="0" presId="urn:microsoft.com/office/officeart/2005/8/layout/chevron2"/>
    <dgm:cxn modelId="{FF3326CA-9A79-4BE5-8A5F-A4A1F00CB402}" type="presOf" srcId="{61F4C33C-477D-457E-B141-3C4D8F6994D2}" destId="{8B4C0EA5-9E43-4170-AC64-04C5BAA570B8}" srcOrd="0" destOrd="0" presId="urn:microsoft.com/office/officeart/2005/8/layout/chevron2"/>
    <dgm:cxn modelId="{EAF479B9-3D97-4EEB-A6F1-62C19E211060}" type="presParOf" srcId="{724FA254-A652-4FF4-9D76-B9A4E19408D5}" destId="{D4C0AFBF-8527-409F-8D10-1D162F555865}" srcOrd="0" destOrd="0" presId="urn:microsoft.com/office/officeart/2005/8/layout/chevron2"/>
    <dgm:cxn modelId="{A2AF3F7D-9854-4292-8F0F-E8AB91D9097E}" type="presParOf" srcId="{D4C0AFBF-8527-409F-8D10-1D162F555865}" destId="{63366DB1-D875-4D2A-B4FE-5525D22FECAD}" srcOrd="0" destOrd="0" presId="urn:microsoft.com/office/officeart/2005/8/layout/chevron2"/>
    <dgm:cxn modelId="{317C4A4B-DE8C-4B01-930C-527B13E6D16F}" type="presParOf" srcId="{D4C0AFBF-8527-409F-8D10-1D162F555865}" destId="{D7ABDC57-A91B-4083-8DBF-08145E8C530A}" srcOrd="1" destOrd="0" presId="urn:microsoft.com/office/officeart/2005/8/layout/chevron2"/>
    <dgm:cxn modelId="{5D38507C-491C-4B4B-BC2D-7A75B776B1AB}" type="presParOf" srcId="{724FA254-A652-4FF4-9D76-B9A4E19408D5}" destId="{DC66CC8A-07BE-4499-BF83-5D57C0BE5E26}" srcOrd="1" destOrd="0" presId="urn:microsoft.com/office/officeart/2005/8/layout/chevron2"/>
    <dgm:cxn modelId="{39222218-FE2B-4B87-AFE4-0891DD50267F}" type="presParOf" srcId="{724FA254-A652-4FF4-9D76-B9A4E19408D5}" destId="{ECD9D2C2-9A18-4AD4-9F01-557931843DF4}" srcOrd="2" destOrd="0" presId="urn:microsoft.com/office/officeart/2005/8/layout/chevron2"/>
    <dgm:cxn modelId="{48E6FEEA-CD84-4D90-A4DA-6EDF59C7C666}" type="presParOf" srcId="{ECD9D2C2-9A18-4AD4-9F01-557931843DF4}" destId="{D2080D22-B6D0-4832-92A8-6AA27F875FD5}" srcOrd="0" destOrd="0" presId="urn:microsoft.com/office/officeart/2005/8/layout/chevron2"/>
    <dgm:cxn modelId="{DAA75731-B2FA-4EEF-A31B-44063F7A4BEE}" type="presParOf" srcId="{ECD9D2C2-9A18-4AD4-9F01-557931843DF4}" destId="{E2A6AB94-2DB6-44E6-93D7-872542DE846C}" srcOrd="1" destOrd="0" presId="urn:microsoft.com/office/officeart/2005/8/layout/chevron2"/>
    <dgm:cxn modelId="{BF94C243-55C6-477E-BC60-4E7741EF4702}" type="presParOf" srcId="{724FA254-A652-4FF4-9D76-B9A4E19408D5}" destId="{5DCB5E27-A49D-4266-9C95-EB49E5A22B91}" srcOrd="3" destOrd="0" presId="urn:microsoft.com/office/officeart/2005/8/layout/chevron2"/>
    <dgm:cxn modelId="{ACF1AC48-EBFA-4280-ADA6-295057A9D198}" type="presParOf" srcId="{724FA254-A652-4FF4-9D76-B9A4E19408D5}" destId="{593651F9-586F-4C3C-814F-C418D1AD81F0}" srcOrd="4" destOrd="0" presId="urn:microsoft.com/office/officeart/2005/8/layout/chevron2"/>
    <dgm:cxn modelId="{489A3705-120A-4DA9-AD93-88390A33BD8A}" type="presParOf" srcId="{593651F9-586F-4C3C-814F-C418D1AD81F0}" destId="{8B4C0EA5-9E43-4170-AC64-04C5BAA570B8}" srcOrd="0" destOrd="0" presId="urn:microsoft.com/office/officeart/2005/8/layout/chevron2"/>
    <dgm:cxn modelId="{3AD13562-D665-487C-AEE2-5862DA157BBF}" type="presParOf" srcId="{593651F9-586F-4C3C-814F-C418D1AD81F0}" destId="{EFDA3812-F644-41D6-9024-F04BFE620AE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99ECF3C-3CCE-4654-AA08-62CD48C1B905}" type="doc">
      <dgm:prSet loTypeId="urn:microsoft.com/office/officeart/2005/8/layout/chevron2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l-PL"/>
        </a:p>
      </dgm:t>
    </dgm:pt>
    <dgm:pt modelId="{1E56544D-F7EE-4CCF-A5F3-8CF0AA206F2F}">
      <dgm:prSet/>
      <dgm:spPr/>
      <dgm:t>
        <a:bodyPr/>
        <a:lstStyle/>
        <a:p>
          <a:r>
            <a:rPr lang="pl-PL"/>
            <a:t>Żołnierz</a:t>
          </a:r>
        </a:p>
      </dgm:t>
    </dgm:pt>
    <dgm:pt modelId="{5C03CBBE-BEB6-4398-9763-B912C1626A89}" type="parTrans" cxnId="{CB014FB7-438A-4015-995A-61DC50117C5B}">
      <dgm:prSet/>
      <dgm:spPr/>
      <dgm:t>
        <a:bodyPr/>
        <a:lstStyle/>
        <a:p>
          <a:endParaRPr lang="pl-PL"/>
        </a:p>
      </dgm:t>
    </dgm:pt>
    <dgm:pt modelId="{A4FC0E52-504F-42EA-B980-89D61656BB3A}" type="sibTrans" cxnId="{CB014FB7-438A-4015-995A-61DC50117C5B}">
      <dgm:prSet/>
      <dgm:spPr/>
      <dgm:t>
        <a:bodyPr/>
        <a:lstStyle/>
        <a:p>
          <a:endParaRPr lang="pl-PL"/>
        </a:p>
      </dgm:t>
    </dgm:pt>
    <dgm:pt modelId="{13E49137-62BD-4882-9BFE-2F2CE97852D2}">
      <dgm:prSet/>
      <dgm:spPr/>
      <dgm:t>
        <a:bodyPr/>
        <a:lstStyle/>
        <a:p>
          <a:r>
            <a:rPr lang="pl-PL" dirty="0"/>
            <a:t>Emigrant</a:t>
          </a:r>
        </a:p>
        <a:p>
          <a:r>
            <a:rPr lang="pl-PL" dirty="0"/>
            <a:t>tułacz</a:t>
          </a:r>
        </a:p>
      </dgm:t>
    </dgm:pt>
    <dgm:pt modelId="{FC67A4D8-FBA1-4012-83BC-D24BB5A06557}" type="parTrans" cxnId="{E6AE52B6-A26F-4B3E-8F63-80BC3F860A64}">
      <dgm:prSet/>
      <dgm:spPr/>
      <dgm:t>
        <a:bodyPr/>
        <a:lstStyle/>
        <a:p>
          <a:endParaRPr lang="pl-PL"/>
        </a:p>
      </dgm:t>
    </dgm:pt>
    <dgm:pt modelId="{98E854EE-E959-4B32-B645-74D5D1E8982A}" type="sibTrans" cxnId="{E6AE52B6-A26F-4B3E-8F63-80BC3F860A64}">
      <dgm:prSet/>
      <dgm:spPr/>
      <dgm:t>
        <a:bodyPr/>
        <a:lstStyle/>
        <a:p>
          <a:endParaRPr lang="pl-PL"/>
        </a:p>
      </dgm:t>
    </dgm:pt>
    <dgm:pt modelId="{61F4C33C-477D-457E-B141-3C4D8F6994D2}">
      <dgm:prSet/>
      <dgm:spPr/>
      <dgm:t>
        <a:bodyPr/>
        <a:lstStyle/>
        <a:p>
          <a:r>
            <a:rPr lang="pl-PL"/>
            <a:t>Latarnik</a:t>
          </a:r>
        </a:p>
      </dgm:t>
    </dgm:pt>
    <dgm:pt modelId="{B23497AA-CEBA-4E0F-BD3F-A0D940AF9532}" type="parTrans" cxnId="{8EC08947-D891-4BB8-95EA-7251C854366F}">
      <dgm:prSet/>
      <dgm:spPr/>
      <dgm:t>
        <a:bodyPr/>
        <a:lstStyle/>
        <a:p>
          <a:endParaRPr lang="pl-PL"/>
        </a:p>
      </dgm:t>
    </dgm:pt>
    <dgm:pt modelId="{4052385E-BB1D-4D61-8742-60482B3C74D9}" type="sibTrans" cxnId="{8EC08947-D891-4BB8-95EA-7251C854366F}">
      <dgm:prSet/>
      <dgm:spPr/>
      <dgm:t>
        <a:bodyPr/>
        <a:lstStyle/>
        <a:p>
          <a:endParaRPr lang="pl-PL"/>
        </a:p>
      </dgm:t>
    </dgm:pt>
    <dgm:pt modelId="{724FA254-A652-4FF4-9D76-B9A4E19408D5}" type="pres">
      <dgm:prSet presAssocID="{599ECF3C-3CCE-4654-AA08-62CD48C1B905}" presName="linearFlow" presStyleCnt="0">
        <dgm:presLayoutVars>
          <dgm:dir/>
          <dgm:animLvl val="lvl"/>
          <dgm:resizeHandles val="exact"/>
        </dgm:presLayoutVars>
      </dgm:prSet>
      <dgm:spPr/>
    </dgm:pt>
    <dgm:pt modelId="{D4C0AFBF-8527-409F-8D10-1D162F555865}" type="pres">
      <dgm:prSet presAssocID="{1E56544D-F7EE-4CCF-A5F3-8CF0AA206F2F}" presName="composite" presStyleCnt="0"/>
      <dgm:spPr/>
    </dgm:pt>
    <dgm:pt modelId="{63366DB1-D875-4D2A-B4FE-5525D22FECAD}" type="pres">
      <dgm:prSet presAssocID="{1E56544D-F7EE-4CCF-A5F3-8CF0AA206F2F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D7ABDC57-A91B-4083-8DBF-08145E8C530A}" type="pres">
      <dgm:prSet presAssocID="{1E56544D-F7EE-4CCF-A5F3-8CF0AA206F2F}" presName="descendantText" presStyleLbl="alignAcc1" presStyleIdx="0" presStyleCnt="3" custLinFactNeighborX="1030" custLinFactNeighborY="-948">
        <dgm:presLayoutVars>
          <dgm:bulletEnabled val="1"/>
        </dgm:presLayoutVars>
      </dgm:prSet>
      <dgm:spPr/>
    </dgm:pt>
    <dgm:pt modelId="{DC66CC8A-07BE-4499-BF83-5D57C0BE5E26}" type="pres">
      <dgm:prSet presAssocID="{A4FC0E52-504F-42EA-B980-89D61656BB3A}" presName="sp" presStyleCnt="0"/>
      <dgm:spPr/>
    </dgm:pt>
    <dgm:pt modelId="{ECD9D2C2-9A18-4AD4-9F01-557931843DF4}" type="pres">
      <dgm:prSet presAssocID="{13E49137-62BD-4882-9BFE-2F2CE97852D2}" presName="composite" presStyleCnt="0"/>
      <dgm:spPr/>
    </dgm:pt>
    <dgm:pt modelId="{D2080D22-B6D0-4832-92A8-6AA27F875FD5}" type="pres">
      <dgm:prSet presAssocID="{13E49137-62BD-4882-9BFE-2F2CE97852D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2A6AB94-2DB6-44E6-93D7-872542DE846C}" type="pres">
      <dgm:prSet presAssocID="{13E49137-62BD-4882-9BFE-2F2CE97852D2}" presName="descendantText" presStyleLbl="alignAcc1" presStyleIdx="1" presStyleCnt="3">
        <dgm:presLayoutVars>
          <dgm:bulletEnabled val="1"/>
        </dgm:presLayoutVars>
      </dgm:prSet>
      <dgm:spPr/>
    </dgm:pt>
    <dgm:pt modelId="{5DCB5E27-A49D-4266-9C95-EB49E5A22B91}" type="pres">
      <dgm:prSet presAssocID="{98E854EE-E959-4B32-B645-74D5D1E8982A}" presName="sp" presStyleCnt="0"/>
      <dgm:spPr/>
    </dgm:pt>
    <dgm:pt modelId="{593651F9-586F-4C3C-814F-C418D1AD81F0}" type="pres">
      <dgm:prSet presAssocID="{61F4C33C-477D-457E-B141-3C4D8F6994D2}" presName="composite" presStyleCnt="0"/>
      <dgm:spPr/>
    </dgm:pt>
    <dgm:pt modelId="{8B4C0EA5-9E43-4170-AC64-04C5BAA570B8}" type="pres">
      <dgm:prSet presAssocID="{61F4C33C-477D-457E-B141-3C4D8F6994D2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EFDA3812-F644-41D6-9024-F04BFE620AE9}" type="pres">
      <dgm:prSet presAssocID="{61F4C33C-477D-457E-B141-3C4D8F6994D2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9353E63A-B26F-49EB-B6D4-E842BFA26F17}" type="presOf" srcId="{599ECF3C-3CCE-4654-AA08-62CD48C1B905}" destId="{724FA254-A652-4FF4-9D76-B9A4E19408D5}" srcOrd="0" destOrd="0" presId="urn:microsoft.com/office/officeart/2005/8/layout/chevron2"/>
    <dgm:cxn modelId="{8EC08947-D891-4BB8-95EA-7251C854366F}" srcId="{599ECF3C-3CCE-4654-AA08-62CD48C1B905}" destId="{61F4C33C-477D-457E-B141-3C4D8F6994D2}" srcOrd="2" destOrd="0" parTransId="{B23497AA-CEBA-4E0F-BD3F-A0D940AF9532}" sibTransId="{4052385E-BB1D-4D61-8742-60482B3C74D9}"/>
    <dgm:cxn modelId="{E6AE52B6-A26F-4B3E-8F63-80BC3F860A64}" srcId="{599ECF3C-3CCE-4654-AA08-62CD48C1B905}" destId="{13E49137-62BD-4882-9BFE-2F2CE97852D2}" srcOrd="1" destOrd="0" parTransId="{FC67A4D8-FBA1-4012-83BC-D24BB5A06557}" sibTransId="{98E854EE-E959-4B32-B645-74D5D1E8982A}"/>
    <dgm:cxn modelId="{CB014FB7-438A-4015-995A-61DC50117C5B}" srcId="{599ECF3C-3CCE-4654-AA08-62CD48C1B905}" destId="{1E56544D-F7EE-4CCF-A5F3-8CF0AA206F2F}" srcOrd="0" destOrd="0" parTransId="{5C03CBBE-BEB6-4398-9763-B912C1626A89}" sibTransId="{A4FC0E52-504F-42EA-B980-89D61656BB3A}"/>
    <dgm:cxn modelId="{168B57B9-86E6-4DB4-ADA4-BD80D85B557F}" type="presOf" srcId="{13E49137-62BD-4882-9BFE-2F2CE97852D2}" destId="{D2080D22-B6D0-4832-92A8-6AA27F875FD5}" srcOrd="0" destOrd="0" presId="urn:microsoft.com/office/officeart/2005/8/layout/chevron2"/>
    <dgm:cxn modelId="{96C7B2BF-381E-434C-8F69-0077EDD07A78}" type="presOf" srcId="{1E56544D-F7EE-4CCF-A5F3-8CF0AA206F2F}" destId="{63366DB1-D875-4D2A-B4FE-5525D22FECAD}" srcOrd="0" destOrd="0" presId="urn:microsoft.com/office/officeart/2005/8/layout/chevron2"/>
    <dgm:cxn modelId="{FF3326CA-9A79-4BE5-8A5F-A4A1F00CB402}" type="presOf" srcId="{61F4C33C-477D-457E-B141-3C4D8F6994D2}" destId="{8B4C0EA5-9E43-4170-AC64-04C5BAA570B8}" srcOrd="0" destOrd="0" presId="urn:microsoft.com/office/officeart/2005/8/layout/chevron2"/>
    <dgm:cxn modelId="{EAF479B9-3D97-4EEB-A6F1-62C19E211060}" type="presParOf" srcId="{724FA254-A652-4FF4-9D76-B9A4E19408D5}" destId="{D4C0AFBF-8527-409F-8D10-1D162F555865}" srcOrd="0" destOrd="0" presId="urn:microsoft.com/office/officeart/2005/8/layout/chevron2"/>
    <dgm:cxn modelId="{A2AF3F7D-9854-4292-8F0F-E8AB91D9097E}" type="presParOf" srcId="{D4C0AFBF-8527-409F-8D10-1D162F555865}" destId="{63366DB1-D875-4D2A-B4FE-5525D22FECAD}" srcOrd="0" destOrd="0" presId="urn:microsoft.com/office/officeart/2005/8/layout/chevron2"/>
    <dgm:cxn modelId="{317C4A4B-DE8C-4B01-930C-527B13E6D16F}" type="presParOf" srcId="{D4C0AFBF-8527-409F-8D10-1D162F555865}" destId="{D7ABDC57-A91B-4083-8DBF-08145E8C530A}" srcOrd="1" destOrd="0" presId="urn:microsoft.com/office/officeart/2005/8/layout/chevron2"/>
    <dgm:cxn modelId="{5D38507C-491C-4B4B-BC2D-7A75B776B1AB}" type="presParOf" srcId="{724FA254-A652-4FF4-9D76-B9A4E19408D5}" destId="{DC66CC8A-07BE-4499-BF83-5D57C0BE5E26}" srcOrd="1" destOrd="0" presId="urn:microsoft.com/office/officeart/2005/8/layout/chevron2"/>
    <dgm:cxn modelId="{39222218-FE2B-4B87-AFE4-0891DD50267F}" type="presParOf" srcId="{724FA254-A652-4FF4-9D76-B9A4E19408D5}" destId="{ECD9D2C2-9A18-4AD4-9F01-557931843DF4}" srcOrd="2" destOrd="0" presId="urn:microsoft.com/office/officeart/2005/8/layout/chevron2"/>
    <dgm:cxn modelId="{48E6FEEA-CD84-4D90-A4DA-6EDF59C7C666}" type="presParOf" srcId="{ECD9D2C2-9A18-4AD4-9F01-557931843DF4}" destId="{D2080D22-B6D0-4832-92A8-6AA27F875FD5}" srcOrd="0" destOrd="0" presId="urn:microsoft.com/office/officeart/2005/8/layout/chevron2"/>
    <dgm:cxn modelId="{DAA75731-B2FA-4EEF-A31B-44063F7A4BEE}" type="presParOf" srcId="{ECD9D2C2-9A18-4AD4-9F01-557931843DF4}" destId="{E2A6AB94-2DB6-44E6-93D7-872542DE846C}" srcOrd="1" destOrd="0" presId="urn:microsoft.com/office/officeart/2005/8/layout/chevron2"/>
    <dgm:cxn modelId="{BF94C243-55C6-477E-BC60-4E7741EF4702}" type="presParOf" srcId="{724FA254-A652-4FF4-9D76-B9A4E19408D5}" destId="{5DCB5E27-A49D-4266-9C95-EB49E5A22B91}" srcOrd="3" destOrd="0" presId="urn:microsoft.com/office/officeart/2005/8/layout/chevron2"/>
    <dgm:cxn modelId="{ACF1AC48-EBFA-4280-ADA6-295057A9D198}" type="presParOf" srcId="{724FA254-A652-4FF4-9D76-B9A4E19408D5}" destId="{593651F9-586F-4C3C-814F-C418D1AD81F0}" srcOrd="4" destOrd="0" presId="urn:microsoft.com/office/officeart/2005/8/layout/chevron2"/>
    <dgm:cxn modelId="{489A3705-120A-4DA9-AD93-88390A33BD8A}" type="presParOf" srcId="{593651F9-586F-4C3C-814F-C418D1AD81F0}" destId="{8B4C0EA5-9E43-4170-AC64-04C5BAA570B8}" srcOrd="0" destOrd="0" presId="urn:microsoft.com/office/officeart/2005/8/layout/chevron2"/>
    <dgm:cxn modelId="{3AD13562-D665-487C-AEE2-5862DA157BBF}" type="presParOf" srcId="{593651F9-586F-4C3C-814F-C418D1AD81F0}" destId="{EFDA3812-F644-41D6-9024-F04BFE620AE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99ECF3C-3CCE-4654-AA08-62CD48C1B905}" type="doc">
      <dgm:prSet loTypeId="urn:microsoft.com/office/officeart/2005/8/layout/chevron2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l-PL"/>
        </a:p>
      </dgm:t>
    </dgm:pt>
    <dgm:pt modelId="{1E56544D-F7EE-4CCF-A5F3-8CF0AA206F2F}">
      <dgm:prSet/>
      <dgm:spPr/>
      <dgm:t>
        <a:bodyPr/>
        <a:lstStyle/>
        <a:p>
          <a:r>
            <a:rPr lang="pl-PL"/>
            <a:t>Żołnierz</a:t>
          </a:r>
        </a:p>
      </dgm:t>
    </dgm:pt>
    <dgm:pt modelId="{5C03CBBE-BEB6-4398-9763-B912C1626A89}" type="parTrans" cxnId="{CB014FB7-438A-4015-995A-61DC50117C5B}">
      <dgm:prSet/>
      <dgm:spPr/>
      <dgm:t>
        <a:bodyPr/>
        <a:lstStyle/>
        <a:p>
          <a:endParaRPr lang="pl-PL"/>
        </a:p>
      </dgm:t>
    </dgm:pt>
    <dgm:pt modelId="{A4FC0E52-504F-42EA-B980-89D61656BB3A}" type="sibTrans" cxnId="{CB014FB7-438A-4015-995A-61DC50117C5B}">
      <dgm:prSet/>
      <dgm:spPr/>
      <dgm:t>
        <a:bodyPr/>
        <a:lstStyle/>
        <a:p>
          <a:endParaRPr lang="pl-PL"/>
        </a:p>
      </dgm:t>
    </dgm:pt>
    <dgm:pt modelId="{13E49137-62BD-4882-9BFE-2F2CE97852D2}">
      <dgm:prSet/>
      <dgm:spPr/>
      <dgm:t>
        <a:bodyPr/>
        <a:lstStyle/>
        <a:p>
          <a:r>
            <a:rPr lang="pl-PL" dirty="0"/>
            <a:t>Emigrant</a:t>
          </a:r>
        </a:p>
        <a:p>
          <a:r>
            <a:rPr lang="pl-PL" dirty="0"/>
            <a:t>tułacz</a:t>
          </a:r>
        </a:p>
      </dgm:t>
    </dgm:pt>
    <dgm:pt modelId="{FC67A4D8-FBA1-4012-83BC-D24BB5A06557}" type="parTrans" cxnId="{E6AE52B6-A26F-4B3E-8F63-80BC3F860A64}">
      <dgm:prSet/>
      <dgm:spPr/>
      <dgm:t>
        <a:bodyPr/>
        <a:lstStyle/>
        <a:p>
          <a:endParaRPr lang="pl-PL"/>
        </a:p>
      </dgm:t>
    </dgm:pt>
    <dgm:pt modelId="{98E854EE-E959-4B32-B645-74D5D1E8982A}" type="sibTrans" cxnId="{E6AE52B6-A26F-4B3E-8F63-80BC3F860A64}">
      <dgm:prSet/>
      <dgm:spPr/>
      <dgm:t>
        <a:bodyPr/>
        <a:lstStyle/>
        <a:p>
          <a:endParaRPr lang="pl-PL"/>
        </a:p>
      </dgm:t>
    </dgm:pt>
    <dgm:pt modelId="{61F4C33C-477D-457E-B141-3C4D8F6994D2}">
      <dgm:prSet/>
      <dgm:spPr/>
      <dgm:t>
        <a:bodyPr/>
        <a:lstStyle/>
        <a:p>
          <a:r>
            <a:rPr lang="pl-PL"/>
            <a:t>Latarnik</a:t>
          </a:r>
        </a:p>
      </dgm:t>
    </dgm:pt>
    <dgm:pt modelId="{B23497AA-CEBA-4E0F-BD3F-A0D940AF9532}" type="parTrans" cxnId="{8EC08947-D891-4BB8-95EA-7251C854366F}">
      <dgm:prSet/>
      <dgm:spPr/>
      <dgm:t>
        <a:bodyPr/>
        <a:lstStyle/>
        <a:p>
          <a:endParaRPr lang="pl-PL"/>
        </a:p>
      </dgm:t>
    </dgm:pt>
    <dgm:pt modelId="{4052385E-BB1D-4D61-8742-60482B3C74D9}" type="sibTrans" cxnId="{8EC08947-D891-4BB8-95EA-7251C854366F}">
      <dgm:prSet/>
      <dgm:spPr/>
      <dgm:t>
        <a:bodyPr/>
        <a:lstStyle/>
        <a:p>
          <a:endParaRPr lang="pl-PL"/>
        </a:p>
      </dgm:t>
    </dgm:pt>
    <dgm:pt modelId="{724FA254-A652-4FF4-9D76-B9A4E19408D5}" type="pres">
      <dgm:prSet presAssocID="{599ECF3C-3CCE-4654-AA08-62CD48C1B905}" presName="linearFlow" presStyleCnt="0">
        <dgm:presLayoutVars>
          <dgm:dir/>
          <dgm:animLvl val="lvl"/>
          <dgm:resizeHandles val="exact"/>
        </dgm:presLayoutVars>
      </dgm:prSet>
      <dgm:spPr/>
    </dgm:pt>
    <dgm:pt modelId="{D4C0AFBF-8527-409F-8D10-1D162F555865}" type="pres">
      <dgm:prSet presAssocID="{1E56544D-F7EE-4CCF-A5F3-8CF0AA206F2F}" presName="composite" presStyleCnt="0"/>
      <dgm:spPr/>
    </dgm:pt>
    <dgm:pt modelId="{63366DB1-D875-4D2A-B4FE-5525D22FECAD}" type="pres">
      <dgm:prSet presAssocID="{1E56544D-F7EE-4CCF-A5F3-8CF0AA206F2F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D7ABDC57-A91B-4083-8DBF-08145E8C530A}" type="pres">
      <dgm:prSet presAssocID="{1E56544D-F7EE-4CCF-A5F3-8CF0AA206F2F}" presName="descendantText" presStyleLbl="alignAcc1" presStyleIdx="0" presStyleCnt="3" custLinFactNeighborX="1030" custLinFactNeighborY="-948">
        <dgm:presLayoutVars>
          <dgm:bulletEnabled val="1"/>
        </dgm:presLayoutVars>
      </dgm:prSet>
      <dgm:spPr/>
    </dgm:pt>
    <dgm:pt modelId="{DC66CC8A-07BE-4499-BF83-5D57C0BE5E26}" type="pres">
      <dgm:prSet presAssocID="{A4FC0E52-504F-42EA-B980-89D61656BB3A}" presName="sp" presStyleCnt="0"/>
      <dgm:spPr/>
    </dgm:pt>
    <dgm:pt modelId="{ECD9D2C2-9A18-4AD4-9F01-557931843DF4}" type="pres">
      <dgm:prSet presAssocID="{13E49137-62BD-4882-9BFE-2F2CE97852D2}" presName="composite" presStyleCnt="0"/>
      <dgm:spPr/>
    </dgm:pt>
    <dgm:pt modelId="{D2080D22-B6D0-4832-92A8-6AA27F875FD5}" type="pres">
      <dgm:prSet presAssocID="{13E49137-62BD-4882-9BFE-2F2CE97852D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2A6AB94-2DB6-44E6-93D7-872542DE846C}" type="pres">
      <dgm:prSet presAssocID="{13E49137-62BD-4882-9BFE-2F2CE97852D2}" presName="descendantText" presStyleLbl="alignAcc1" presStyleIdx="1" presStyleCnt="3">
        <dgm:presLayoutVars>
          <dgm:bulletEnabled val="1"/>
        </dgm:presLayoutVars>
      </dgm:prSet>
      <dgm:spPr/>
    </dgm:pt>
    <dgm:pt modelId="{5DCB5E27-A49D-4266-9C95-EB49E5A22B91}" type="pres">
      <dgm:prSet presAssocID="{98E854EE-E959-4B32-B645-74D5D1E8982A}" presName="sp" presStyleCnt="0"/>
      <dgm:spPr/>
    </dgm:pt>
    <dgm:pt modelId="{593651F9-586F-4C3C-814F-C418D1AD81F0}" type="pres">
      <dgm:prSet presAssocID="{61F4C33C-477D-457E-B141-3C4D8F6994D2}" presName="composite" presStyleCnt="0"/>
      <dgm:spPr/>
    </dgm:pt>
    <dgm:pt modelId="{8B4C0EA5-9E43-4170-AC64-04C5BAA570B8}" type="pres">
      <dgm:prSet presAssocID="{61F4C33C-477D-457E-B141-3C4D8F6994D2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EFDA3812-F644-41D6-9024-F04BFE620AE9}" type="pres">
      <dgm:prSet presAssocID="{61F4C33C-477D-457E-B141-3C4D8F6994D2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9353E63A-B26F-49EB-B6D4-E842BFA26F17}" type="presOf" srcId="{599ECF3C-3CCE-4654-AA08-62CD48C1B905}" destId="{724FA254-A652-4FF4-9D76-B9A4E19408D5}" srcOrd="0" destOrd="0" presId="urn:microsoft.com/office/officeart/2005/8/layout/chevron2"/>
    <dgm:cxn modelId="{8EC08947-D891-4BB8-95EA-7251C854366F}" srcId="{599ECF3C-3CCE-4654-AA08-62CD48C1B905}" destId="{61F4C33C-477D-457E-B141-3C4D8F6994D2}" srcOrd="2" destOrd="0" parTransId="{B23497AA-CEBA-4E0F-BD3F-A0D940AF9532}" sibTransId="{4052385E-BB1D-4D61-8742-60482B3C74D9}"/>
    <dgm:cxn modelId="{E6AE52B6-A26F-4B3E-8F63-80BC3F860A64}" srcId="{599ECF3C-3CCE-4654-AA08-62CD48C1B905}" destId="{13E49137-62BD-4882-9BFE-2F2CE97852D2}" srcOrd="1" destOrd="0" parTransId="{FC67A4D8-FBA1-4012-83BC-D24BB5A06557}" sibTransId="{98E854EE-E959-4B32-B645-74D5D1E8982A}"/>
    <dgm:cxn modelId="{CB014FB7-438A-4015-995A-61DC50117C5B}" srcId="{599ECF3C-3CCE-4654-AA08-62CD48C1B905}" destId="{1E56544D-F7EE-4CCF-A5F3-8CF0AA206F2F}" srcOrd="0" destOrd="0" parTransId="{5C03CBBE-BEB6-4398-9763-B912C1626A89}" sibTransId="{A4FC0E52-504F-42EA-B980-89D61656BB3A}"/>
    <dgm:cxn modelId="{168B57B9-86E6-4DB4-ADA4-BD80D85B557F}" type="presOf" srcId="{13E49137-62BD-4882-9BFE-2F2CE97852D2}" destId="{D2080D22-B6D0-4832-92A8-6AA27F875FD5}" srcOrd="0" destOrd="0" presId="urn:microsoft.com/office/officeart/2005/8/layout/chevron2"/>
    <dgm:cxn modelId="{96C7B2BF-381E-434C-8F69-0077EDD07A78}" type="presOf" srcId="{1E56544D-F7EE-4CCF-A5F3-8CF0AA206F2F}" destId="{63366DB1-D875-4D2A-B4FE-5525D22FECAD}" srcOrd="0" destOrd="0" presId="urn:microsoft.com/office/officeart/2005/8/layout/chevron2"/>
    <dgm:cxn modelId="{FF3326CA-9A79-4BE5-8A5F-A4A1F00CB402}" type="presOf" srcId="{61F4C33C-477D-457E-B141-3C4D8F6994D2}" destId="{8B4C0EA5-9E43-4170-AC64-04C5BAA570B8}" srcOrd="0" destOrd="0" presId="urn:microsoft.com/office/officeart/2005/8/layout/chevron2"/>
    <dgm:cxn modelId="{EAF479B9-3D97-4EEB-A6F1-62C19E211060}" type="presParOf" srcId="{724FA254-A652-4FF4-9D76-B9A4E19408D5}" destId="{D4C0AFBF-8527-409F-8D10-1D162F555865}" srcOrd="0" destOrd="0" presId="urn:microsoft.com/office/officeart/2005/8/layout/chevron2"/>
    <dgm:cxn modelId="{A2AF3F7D-9854-4292-8F0F-E8AB91D9097E}" type="presParOf" srcId="{D4C0AFBF-8527-409F-8D10-1D162F555865}" destId="{63366DB1-D875-4D2A-B4FE-5525D22FECAD}" srcOrd="0" destOrd="0" presId="urn:microsoft.com/office/officeart/2005/8/layout/chevron2"/>
    <dgm:cxn modelId="{317C4A4B-DE8C-4B01-930C-527B13E6D16F}" type="presParOf" srcId="{D4C0AFBF-8527-409F-8D10-1D162F555865}" destId="{D7ABDC57-A91B-4083-8DBF-08145E8C530A}" srcOrd="1" destOrd="0" presId="urn:microsoft.com/office/officeart/2005/8/layout/chevron2"/>
    <dgm:cxn modelId="{5D38507C-491C-4B4B-BC2D-7A75B776B1AB}" type="presParOf" srcId="{724FA254-A652-4FF4-9D76-B9A4E19408D5}" destId="{DC66CC8A-07BE-4499-BF83-5D57C0BE5E26}" srcOrd="1" destOrd="0" presId="urn:microsoft.com/office/officeart/2005/8/layout/chevron2"/>
    <dgm:cxn modelId="{39222218-FE2B-4B87-AFE4-0891DD50267F}" type="presParOf" srcId="{724FA254-A652-4FF4-9D76-B9A4E19408D5}" destId="{ECD9D2C2-9A18-4AD4-9F01-557931843DF4}" srcOrd="2" destOrd="0" presId="urn:microsoft.com/office/officeart/2005/8/layout/chevron2"/>
    <dgm:cxn modelId="{48E6FEEA-CD84-4D90-A4DA-6EDF59C7C666}" type="presParOf" srcId="{ECD9D2C2-9A18-4AD4-9F01-557931843DF4}" destId="{D2080D22-B6D0-4832-92A8-6AA27F875FD5}" srcOrd="0" destOrd="0" presId="urn:microsoft.com/office/officeart/2005/8/layout/chevron2"/>
    <dgm:cxn modelId="{DAA75731-B2FA-4EEF-A31B-44063F7A4BEE}" type="presParOf" srcId="{ECD9D2C2-9A18-4AD4-9F01-557931843DF4}" destId="{E2A6AB94-2DB6-44E6-93D7-872542DE846C}" srcOrd="1" destOrd="0" presId="urn:microsoft.com/office/officeart/2005/8/layout/chevron2"/>
    <dgm:cxn modelId="{BF94C243-55C6-477E-BC60-4E7741EF4702}" type="presParOf" srcId="{724FA254-A652-4FF4-9D76-B9A4E19408D5}" destId="{5DCB5E27-A49D-4266-9C95-EB49E5A22B91}" srcOrd="3" destOrd="0" presId="urn:microsoft.com/office/officeart/2005/8/layout/chevron2"/>
    <dgm:cxn modelId="{ACF1AC48-EBFA-4280-ADA6-295057A9D198}" type="presParOf" srcId="{724FA254-A652-4FF4-9D76-B9A4E19408D5}" destId="{593651F9-586F-4C3C-814F-C418D1AD81F0}" srcOrd="4" destOrd="0" presId="urn:microsoft.com/office/officeart/2005/8/layout/chevron2"/>
    <dgm:cxn modelId="{489A3705-120A-4DA9-AD93-88390A33BD8A}" type="presParOf" srcId="{593651F9-586F-4C3C-814F-C418D1AD81F0}" destId="{8B4C0EA5-9E43-4170-AC64-04C5BAA570B8}" srcOrd="0" destOrd="0" presId="urn:microsoft.com/office/officeart/2005/8/layout/chevron2"/>
    <dgm:cxn modelId="{3AD13562-D665-487C-AEE2-5862DA157BBF}" type="presParOf" srcId="{593651F9-586F-4C3C-814F-C418D1AD81F0}" destId="{EFDA3812-F644-41D6-9024-F04BFE620AE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99ECF3C-3CCE-4654-AA08-62CD48C1B905}" type="doc">
      <dgm:prSet loTypeId="urn:microsoft.com/office/officeart/2005/8/layout/chevron2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l-PL"/>
        </a:p>
      </dgm:t>
    </dgm:pt>
    <dgm:pt modelId="{1E56544D-F7EE-4CCF-A5F3-8CF0AA206F2F}">
      <dgm:prSet/>
      <dgm:spPr/>
      <dgm:t>
        <a:bodyPr/>
        <a:lstStyle/>
        <a:p>
          <a:r>
            <a:rPr lang="pl-PL"/>
            <a:t>Żołnierz</a:t>
          </a:r>
        </a:p>
      </dgm:t>
    </dgm:pt>
    <dgm:pt modelId="{5C03CBBE-BEB6-4398-9763-B912C1626A89}" type="parTrans" cxnId="{CB014FB7-438A-4015-995A-61DC50117C5B}">
      <dgm:prSet/>
      <dgm:spPr/>
      <dgm:t>
        <a:bodyPr/>
        <a:lstStyle/>
        <a:p>
          <a:endParaRPr lang="pl-PL"/>
        </a:p>
      </dgm:t>
    </dgm:pt>
    <dgm:pt modelId="{A4FC0E52-504F-42EA-B980-89D61656BB3A}" type="sibTrans" cxnId="{CB014FB7-438A-4015-995A-61DC50117C5B}">
      <dgm:prSet/>
      <dgm:spPr/>
      <dgm:t>
        <a:bodyPr/>
        <a:lstStyle/>
        <a:p>
          <a:endParaRPr lang="pl-PL"/>
        </a:p>
      </dgm:t>
    </dgm:pt>
    <dgm:pt modelId="{13E49137-62BD-4882-9BFE-2F2CE97852D2}">
      <dgm:prSet/>
      <dgm:spPr/>
      <dgm:t>
        <a:bodyPr/>
        <a:lstStyle/>
        <a:p>
          <a:r>
            <a:rPr lang="pl-PL" dirty="0"/>
            <a:t>Emigrant</a:t>
          </a:r>
        </a:p>
        <a:p>
          <a:r>
            <a:rPr lang="pl-PL" dirty="0"/>
            <a:t>tułacz</a:t>
          </a:r>
        </a:p>
      </dgm:t>
    </dgm:pt>
    <dgm:pt modelId="{FC67A4D8-FBA1-4012-83BC-D24BB5A06557}" type="parTrans" cxnId="{E6AE52B6-A26F-4B3E-8F63-80BC3F860A64}">
      <dgm:prSet/>
      <dgm:spPr/>
      <dgm:t>
        <a:bodyPr/>
        <a:lstStyle/>
        <a:p>
          <a:endParaRPr lang="pl-PL"/>
        </a:p>
      </dgm:t>
    </dgm:pt>
    <dgm:pt modelId="{98E854EE-E959-4B32-B645-74D5D1E8982A}" type="sibTrans" cxnId="{E6AE52B6-A26F-4B3E-8F63-80BC3F860A64}">
      <dgm:prSet/>
      <dgm:spPr/>
      <dgm:t>
        <a:bodyPr/>
        <a:lstStyle/>
        <a:p>
          <a:endParaRPr lang="pl-PL"/>
        </a:p>
      </dgm:t>
    </dgm:pt>
    <dgm:pt modelId="{61F4C33C-477D-457E-B141-3C4D8F6994D2}">
      <dgm:prSet/>
      <dgm:spPr/>
      <dgm:t>
        <a:bodyPr/>
        <a:lstStyle/>
        <a:p>
          <a:r>
            <a:rPr lang="pl-PL"/>
            <a:t>Latarnik</a:t>
          </a:r>
        </a:p>
      </dgm:t>
    </dgm:pt>
    <dgm:pt modelId="{B23497AA-CEBA-4E0F-BD3F-A0D940AF9532}" type="parTrans" cxnId="{8EC08947-D891-4BB8-95EA-7251C854366F}">
      <dgm:prSet/>
      <dgm:spPr/>
      <dgm:t>
        <a:bodyPr/>
        <a:lstStyle/>
        <a:p>
          <a:endParaRPr lang="pl-PL"/>
        </a:p>
      </dgm:t>
    </dgm:pt>
    <dgm:pt modelId="{4052385E-BB1D-4D61-8742-60482B3C74D9}" type="sibTrans" cxnId="{8EC08947-D891-4BB8-95EA-7251C854366F}">
      <dgm:prSet/>
      <dgm:spPr/>
      <dgm:t>
        <a:bodyPr/>
        <a:lstStyle/>
        <a:p>
          <a:endParaRPr lang="pl-PL"/>
        </a:p>
      </dgm:t>
    </dgm:pt>
    <dgm:pt modelId="{724FA254-A652-4FF4-9D76-B9A4E19408D5}" type="pres">
      <dgm:prSet presAssocID="{599ECF3C-3CCE-4654-AA08-62CD48C1B905}" presName="linearFlow" presStyleCnt="0">
        <dgm:presLayoutVars>
          <dgm:dir/>
          <dgm:animLvl val="lvl"/>
          <dgm:resizeHandles val="exact"/>
        </dgm:presLayoutVars>
      </dgm:prSet>
      <dgm:spPr/>
    </dgm:pt>
    <dgm:pt modelId="{D4C0AFBF-8527-409F-8D10-1D162F555865}" type="pres">
      <dgm:prSet presAssocID="{1E56544D-F7EE-4CCF-A5F3-8CF0AA206F2F}" presName="composite" presStyleCnt="0"/>
      <dgm:spPr/>
    </dgm:pt>
    <dgm:pt modelId="{63366DB1-D875-4D2A-B4FE-5525D22FECAD}" type="pres">
      <dgm:prSet presAssocID="{1E56544D-F7EE-4CCF-A5F3-8CF0AA206F2F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D7ABDC57-A91B-4083-8DBF-08145E8C530A}" type="pres">
      <dgm:prSet presAssocID="{1E56544D-F7EE-4CCF-A5F3-8CF0AA206F2F}" presName="descendantText" presStyleLbl="alignAcc1" presStyleIdx="0" presStyleCnt="3" custLinFactNeighborX="1030" custLinFactNeighborY="-948">
        <dgm:presLayoutVars>
          <dgm:bulletEnabled val="1"/>
        </dgm:presLayoutVars>
      </dgm:prSet>
      <dgm:spPr/>
    </dgm:pt>
    <dgm:pt modelId="{DC66CC8A-07BE-4499-BF83-5D57C0BE5E26}" type="pres">
      <dgm:prSet presAssocID="{A4FC0E52-504F-42EA-B980-89D61656BB3A}" presName="sp" presStyleCnt="0"/>
      <dgm:spPr/>
    </dgm:pt>
    <dgm:pt modelId="{ECD9D2C2-9A18-4AD4-9F01-557931843DF4}" type="pres">
      <dgm:prSet presAssocID="{13E49137-62BD-4882-9BFE-2F2CE97852D2}" presName="composite" presStyleCnt="0"/>
      <dgm:spPr/>
    </dgm:pt>
    <dgm:pt modelId="{D2080D22-B6D0-4832-92A8-6AA27F875FD5}" type="pres">
      <dgm:prSet presAssocID="{13E49137-62BD-4882-9BFE-2F2CE97852D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2A6AB94-2DB6-44E6-93D7-872542DE846C}" type="pres">
      <dgm:prSet presAssocID="{13E49137-62BD-4882-9BFE-2F2CE97852D2}" presName="descendantText" presStyleLbl="alignAcc1" presStyleIdx="1" presStyleCnt="3">
        <dgm:presLayoutVars>
          <dgm:bulletEnabled val="1"/>
        </dgm:presLayoutVars>
      </dgm:prSet>
      <dgm:spPr/>
    </dgm:pt>
    <dgm:pt modelId="{5DCB5E27-A49D-4266-9C95-EB49E5A22B91}" type="pres">
      <dgm:prSet presAssocID="{98E854EE-E959-4B32-B645-74D5D1E8982A}" presName="sp" presStyleCnt="0"/>
      <dgm:spPr/>
    </dgm:pt>
    <dgm:pt modelId="{593651F9-586F-4C3C-814F-C418D1AD81F0}" type="pres">
      <dgm:prSet presAssocID="{61F4C33C-477D-457E-B141-3C4D8F6994D2}" presName="composite" presStyleCnt="0"/>
      <dgm:spPr/>
    </dgm:pt>
    <dgm:pt modelId="{8B4C0EA5-9E43-4170-AC64-04C5BAA570B8}" type="pres">
      <dgm:prSet presAssocID="{61F4C33C-477D-457E-B141-3C4D8F6994D2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EFDA3812-F644-41D6-9024-F04BFE620AE9}" type="pres">
      <dgm:prSet presAssocID="{61F4C33C-477D-457E-B141-3C4D8F6994D2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9353E63A-B26F-49EB-B6D4-E842BFA26F17}" type="presOf" srcId="{599ECF3C-3CCE-4654-AA08-62CD48C1B905}" destId="{724FA254-A652-4FF4-9D76-B9A4E19408D5}" srcOrd="0" destOrd="0" presId="urn:microsoft.com/office/officeart/2005/8/layout/chevron2"/>
    <dgm:cxn modelId="{8EC08947-D891-4BB8-95EA-7251C854366F}" srcId="{599ECF3C-3CCE-4654-AA08-62CD48C1B905}" destId="{61F4C33C-477D-457E-B141-3C4D8F6994D2}" srcOrd="2" destOrd="0" parTransId="{B23497AA-CEBA-4E0F-BD3F-A0D940AF9532}" sibTransId="{4052385E-BB1D-4D61-8742-60482B3C74D9}"/>
    <dgm:cxn modelId="{E6AE52B6-A26F-4B3E-8F63-80BC3F860A64}" srcId="{599ECF3C-3CCE-4654-AA08-62CD48C1B905}" destId="{13E49137-62BD-4882-9BFE-2F2CE97852D2}" srcOrd="1" destOrd="0" parTransId="{FC67A4D8-FBA1-4012-83BC-D24BB5A06557}" sibTransId="{98E854EE-E959-4B32-B645-74D5D1E8982A}"/>
    <dgm:cxn modelId="{CB014FB7-438A-4015-995A-61DC50117C5B}" srcId="{599ECF3C-3CCE-4654-AA08-62CD48C1B905}" destId="{1E56544D-F7EE-4CCF-A5F3-8CF0AA206F2F}" srcOrd="0" destOrd="0" parTransId="{5C03CBBE-BEB6-4398-9763-B912C1626A89}" sibTransId="{A4FC0E52-504F-42EA-B980-89D61656BB3A}"/>
    <dgm:cxn modelId="{168B57B9-86E6-4DB4-ADA4-BD80D85B557F}" type="presOf" srcId="{13E49137-62BD-4882-9BFE-2F2CE97852D2}" destId="{D2080D22-B6D0-4832-92A8-6AA27F875FD5}" srcOrd="0" destOrd="0" presId="urn:microsoft.com/office/officeart/2005/8/layout/chevron2"/>
    <dgm:cxn modelId="{96C7B2BF-381E-434C-8F69-0077EDD07A78}" type="presOf" srcId="{1E56544D-F7EE-4CCF-A5F3-8CF0AA206F2F}" destId="{63366DB1-D875-4D2A-B4FE-5525D22FECAD}" srcOrd="0" destOrd="0" presId="urn:microsoft.com/office/officeart/2005/8/layout/chevron2"/>
    <dgm:cxn modelId="{FF3326CA-9A79-4BE5-8A5F-A4A1F00CB402}" type="presOf" srcId="{61F4C33C-477D-457E-B141-3C4D8F6994D2}" destId="{8B4C0EA5-9E43-4170-AC64-04C5BAA570B8}" srcOrd="0" destOrd="0" presId="urn:microsoft.com/office/officeart/2005/8/layout/chevron2"/>
    <dgm:cxn modelId="{EAF479B9-3D97-4EEB-A6F1-62C19E211060}" type="presParOf" srcId="{724FA254-A652-4FF4-9D76-B9A4E19408D5}" destId="{D4C0AFBF-8527-409F-8D10-1D162F555865}" srcOrd="0" destOrd="0" presId="urn:microsoft.com/office/officeart/2005/8/layout/chevron2"/>
    <dgm:cxn modelId="{A2AF3F7D-9854-4292-8F0F-E8AB91D9097E}" type="presParOf" srcId="{D4C0AFBF-8527-409F-8D10-1D162F555865}" destId="{63366DB1-D875-4D2A-B4FE-5525D22FECAD}" srcOrd="0" destOrd="0" presId="urn:microsoft.com/office/officeart/2005/8/layout/chevron2"/>
    <dgm:cxn modelId="{317C4A4B-DE8C-4B01-930C-527B13E6D16F}" type="presParOf" srcId="{D4C0AFBF-8527-409F-8D10-1D162F555865}" destId="{D7ABDC57-A91B-4083-8DBF-08145E8C530A}" srcOrd="1" destOrd="0" presId="urn:microsoft.com/office/officeart/2005/8/layout/chevron2"/>
    <dgm:cxn modelId="{5D38507C-491C-4B4B-BC2D-7A75B776B1AB}" type="presParOf" srcId="{724FA254-A652-4FF4-9D76-B9A4E19408D5}" destId="{DC66CC8A-07BE-4499-BF83-5D57C0BE5E26}" srcOrd="1" destOrd="0" presId="urn:microsoft.com/office/officeart/2005/8/layout/chevron2"/>
    <dgm:cxn modelId="{39222218-FE2B-4B87-AFE4-0891DD50267F}" type="presParOf" srcId="{724FA254-A652-4FF4-9D76-B9A4E19408D5}" destId="{ECD9D2C2-9A18-4AD4-9F01-557931843DF4}" srcOrd="2" destOrd="0" presId="urn:microsoft.com/office/officeart/2005/8/layout/chevron2"/>
    <dgm:cxn modelId="{48E6FEEA-CD84-4D90-A4DA-6EDF59C7C666}" type="presParOf" srcId="{ECD9D2C2-9A18-4AD4-9F01-557931843DF4}" destId="{D2080D22-B6D0-4832-92A8-6AA27F875FD5}" srcOrd="0" destOrd="0" presId="urn:microsoft.com/office/officeart/2005/8/layout/chevron2"/>
    <dgm:cxn modelId="{DAA75731-B2FA-4EEF-A31B-44063F7A4BEE}" type="presParOf" srcId="{ECD9D2C2-9A18-4AD4-9F01-557931843DF4}" destId="{E2A6AB94-2DB6-44E6-93D7-872542DE846C}" srcOrd="1" destOrd="0" presId="urn:microsoft.com/office/officeart/2005/8/layout/chevron2"/>
    <dgm:cxn modelId="{BF94C243-55C6-477E-BC60-4E7741EF4702}" type="presParOf" srcId="{724FA254-A652-4FF4-9D76-B9A4E19408D5}" destId="{5DCB5E27-A49D-4266-9C95-EB49E5A22B91}" srcOrd="3" destOrd="0" presId="urn:microsoft.com/office/officeart/2005/8/layout/chevron2"/>
    <dgm:cxn modelId="{ACF1AC48-EBFA-4280-ADA6-295057A9D198}" type="presParOf" srcId="{724FA254-A652-4FF4-9D76-B9A4E19408D5}" destId="{593651F9-586F-4C3C-814F-C418D1AD81F0}" srcOrd="4" destOrd="0" presId="urn:microsoft.com/office/officeart/2005/8/layout/chevron2"/>
    <dgm:cxn modelId="{489A3705-120A-4DA9-AD93-88390A33BD8A}" type="presParOf" srcId="{593651F9-586F-4C3C-814F-C418D1AD81F0}" destId="{8B4C0EA5-9E43-4170-AC64-04C5BAA570B8}" srcOrd="0" destOrd="0" presId="urn:microsoft.com/office/officeart/2005/8/layout/chevron2"/>
    <dgm:cxn modelId="{3AD13562-D665-487C-AEE2-5862DA157BBF}" type="presParOf" srcId="{593651F9-586F-4C3C-814F-C418D1AD81F0}" destId="{EFDA3812-F644-41D6-9024-F04BFE620AE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99ECF3C-3CCE-4654-AA08-62CD48C1B905}" type="doc">
      <dgm:prSet loTypeId="urn:microsoft.com/office/officeart/2005/8/layout/chevron2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l-PL"/>
        </a:p>
      </dgm:t>
    </dgm:pt>
    <dgm:pt modelId="{1E56544D-F7EE-4CCF-A5F3-8CF0AA206F2F}">
      <dgm:prSet/>
      <dgm:spPr/>
      <dgm:t>
        <a:bodyPr/>
        <a:lstStyle/>
        <a:p>
          <a:r>
            <a:rPr lang="pl-PL"/>
            <a:t>Żołnierz</a:t>
          </a:r>
        </a:p>
      </dgm:t>
    </dgm:pt>
    <dgm:pt modelId="{5C03CBBE-BEB6-4398-9763-B912C1626A89}" type="parTrans" cxnId="{CB014FB7-438A-4015-995A-61DC50117C5B}">
      <dgm:prSet/>
      <dgm:spPr/>
      <dgm:t>
        <a:bodyPr/>
        <a:lstStyle/>
        <a:p>
          <a:endParaRPr lang="pl-PL"/>
        </a:p>
      </dgm:t>
    </dgm:pt>
    <dgm:pt modelId="{A4FC0E52-504F-42EA-B980-89D61656BB3A}" type="sibTrans" cxnId="{CB014FB7-438A-4015-995A-61DC50117C5B}">
      <dgm:prSet/>
      <dgm:spPr/>
      <dgm:t>
        <a:bodyPr/>
        <a:lstStyle/>
        <a:p>
          <a:endParaRPr lang="pl-PL"/>
        </a:p>
      </dgm:t>
    </dgm:pt>
    <dgm:pt modelId="{13E49137-62BD-4882-9BFE-2F2CE97852D2}">
      <dgm:prSet/>
      <dgm:spPr/>
      <dgm:t>
        <a:bodyPr/>
        <a:lstStyle/>
        <a:p>
          <a:r>
            <a:rPr lang="pl-PL" dirty="0"/>
            <a:t>Emigrant</a:t>
          </a:r>
        </a:p>
        <a:p>
          <a:r>
            <a:rPr lang="pl-PL" dirty="0"/>
            <a:t>tułacz</a:t>
          </a:r>
        </a:p>
      </dgm:t>
    </dgm:pt>
    <dgm:pt modelId="{FC67A4D8-FBA1-4012-83BC-D24BB5A06557}" type="parTrans" cxnId="{E6AE52B6-A26F-4B3E-8F63-80BC3F860A64}">
      <dgm:prSet/>
      <dgm:spPr/>
      <dgm:t>
        <a:bodyPr/>
        <a:lstStyle/>
        <a:p>
          <a:endParaRPr lang="pl-PL"/>
        </a:p>
      </dgm:t>
    </dgm:pt>
    <dgm:pt modelId="{98E854EE-E959-4B32-B645-74D5D1E8982A}" type="sibTrans" cxnId="{E6AE52B6-A26F-4B3E-8F63-80BC3F860A64}">
      <dgm:prSet/>
      <dgm:spPr/>
      <dgm:t>
        <a:bodyPr/>
        <a:lstStyle/>
        <a:p>
          <a:endParaRPr lang="pl-PL"/>
        </a:p>
      </dgm:t>
    </dgm:pt>
    <dgm:pt modelId="{61F4C33C-477D-457E-B141-3C4D8F6994D2}">
      <dgm:prSet/>
      <dgm:spPr/>
      <dgm:t>
        <a:bodyPr/>
        <a:lstStyle/>
        <a:p>
          <a:r>
            <a:rPr lang="pl-PL"/>
            <a:t>Latarnik</a:t>
          </a:r>
        </a:p>
      </dgm:t>
    </dgm:pt>
    <dgm:pt modelId="{B23497AA-CEBA-4E0F-BD3F-A0D940AF9532}" type="parTrans" cxnId="{8EC08947-D891-4BB8-95EA-7251C854366F}">
      <dgm:prSet/>
      <dgm:spPr/>
      <dgm:t>
        <a:bodyPr/>
        <a:lstStyle/>
        <a:p>
          <a:endParaRPr lang="pl-PL"/>
        </a:p>
      </dgm:t>
    </dgm:pt>
    <dgm:pt modelId="{4052385E-BB1D-4D61-8742-60482B3C74D9}" type="sibTrans" cxnId="{8EC08947-D891-4BB8-95EA-7251C854366F}">
      <dgm:prSet/>
      <dgm:spPr/>
      <dgm:t>
        <a:bodyPr/>
        <a:lstStyle/>
        <a:p>
          <a:endParaRPr lang="pl-PL"/>
        </a:p>
      </dgm:t>
    </dgm:pt>
    <dgm:pt modelId="{724FA254-A652-4FF4-9D76-B9A4E19408D5}" type="pres">
      <dgm:prSet presAssocID="{599ECF3C-3CCE-4654-AA08-62CD48C1B905}" presName="linearFlow" presStyleCnt="0">
        <dgm:presLayoutVars>
          <dgm:dir/>
          <dgm:animLvl val="lvl"/>
          <dgm:resizeHandles val="exact"/>
        </dgm:presLayoutVars>
      </dgm:prSet>
      <dgm:spPr/>
    </dgm:pt>
    <dgm:pt modelId="{D4C0AFBF-8527-409F-8D10-1D162F555865}" type="pres">
      <dgm:prSet presAssocID="{1E56544D-F7EE-4CCF-A5F3-8CF0AA206F2F}" presName="composite" presStyleCnt="0"/>
      <dgm:spPr/>
    </dgm:pt>
    <dgm:pt modelId="{63366DB1-D875-4D2A-B4FE-5525D22FECAD}" type="pres">
      <dgm:prSet presAssocID="{1E56544D-F7EE-4CCF-A5F3-8CF0AA206F2F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D7ABDC57-A91B-4083-8DBF-08145E8C530A}" type="pres">
      <dgm:prSet presAssocID="{1E56544D-F7EE-4CCF-A5F3-8CF0AA206F2F}" presName="descendantText" presStyleLbl="alignAcc1" presStyleIdx="0" presStyleCnt="3" custLinFactNeighborX="1030" custLinFactNeighborY="-948">
        <dgm:presLayoutVars>
          <dgm:bulletEnabled val="1"/>
        </dgm:presLayoutVars>
      </dgm:prSet>
      <dgm:spPr/>
    </dgm:pt>
    <dgm:pt modelId="{DC66CC8A-07BE-4499-BF83-5D57C0BE5E26}" type="pres">
      <dgm:prSet presAssocID="{A4FC0E52-504F-42EA-B980-89D61656BB3A}" presName="sp" presStyleCnt="0"/>
      <dgm:spPr/>
    </dgm:pt>
    <dgm:pt modelId="{ECD9D2C2-9A18-4AD4-9F01-557931843DF4}" type="pres">
      <dgm:prSet presAssocID="{13E49137-62BD-4882-9BFE-2F2CE97852D2}" presName="composite" presStyleCnt="0"/>
      <dgm:spPr/>
    </dgm:pt>
    <dgm:pt modelId="{D2080D22-B6D0-4832-92A8-6AA27F875FD5}" type="pres">
      <dgm:prSet presAssocID="{13E49137-62BD-4882-9BFE-2F2CE97852D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2A6AB94-2DB6-44E6-93D7-872542DE846C}" type="pres">
      <dgm:prSet presAssocID="{13E49137-62BD-4882-9BFE-2F2CE97852D2}" presName="descendantText" presStyleLbl="alignAcc1" presStyleIdx="1" presStyleCnt="3">
        <dgm:presLayoutVars>
          <dgm:bulletEnabled val="1"/>
        </dgm:presLayoutVars>
      </dgm:prSet>
      <dgm:spPr/>
    </dgm:pt>
    <dgm:pt modelId="{5DCB5E27-A49D-4266-9C95-EB49E5A22B91}" type="pres">
      <dgm:prSet presAssocID="{98E854EE-E959-4B32-B645-74D5D1E8982A}" presName="sp" presStyleCnt="0"/>
      <dgm:spPr/>
    </dgm:pt>
    <dgm:pt modelId="{593651F9-586F-4C3C-814F-C418D1AD81F0}" type="pres">
      <dgm:prSet presAssocID="{61F4C33C-477D-457E-B141-3C4D8F6994D2}" presName="composite" presStyleCnt="0"/>
      <dgm:spPr/>
    </dgm:pt>
    <dgm:pt modelId="{8B4C0EA5-9E43-4170-AC64-04C5BAA570B8}" type="pres">
      <dgm:prSet presAssocID="{61F4C33C-477D-457E-B141-3C4D8F6994D2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EFDA3812-F644-41D6-9024-F04BFE620AE9}" type="pres">
      <dgm:prSet presAssocID="{61F4C33C-477D-457E-B141-3C4D8F6994D2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9353E63A-B26F-49EB-B6D4-E842BFA26F17}" type="presOf" srcId="{599ECF3C-3CCE-4654-AA08-62CD48C1B905}" destId="{724FA254-A652-4FF4-9D76-B9A4E19408D5}" srcOrd="0" destOrd="0" presId="urn:microsoft.com/office/officeart/2005/8/layout/chevron2"/>
    <dgm:cxn modelId="{8EC08947-D891-4BB8-95EA-7251C854366F}" srcId="{599ECF3C-3CCE-4654-AA08-62CD48C1B905}" destId="{61F4C33C-477D-457E-B141-3C4D8F6994D2}" srcOrd="2" destOrd="0" parTransId="{B23497AA-CEBA-4E0F-BD3F-A0D940AF9532}" sibTransId="{4052385E-BB1D-4D61-8742-60482B3C74D9}"/>
    <dgm:cxn modelId="{E6AE52B6-A26F-4B3E-8F63-80BC3F860A64}" srcId="{599ECF3C-3CCE-4654-AA08-62CD48C1B905}" destId="{13E49137-62BD-4882-9BFE-2F2CE97852D2}" srcOrd="1" destOrd="0" parTransId="{FC67A4D8-FBA1-4012-83BC-D24BB5A06557}" sibTransId="{98E854EE-E959-4B32-B645-74D5D1E8982A}"/>
    <dgm:cxn modelId="{CB014FB7-438A-4015-995A-61DC50117C5B}" srcId="{599ECF3C-3CCE-4654-AA08-62CD48C1B905}" destId="{1E56544D-F7EE-4CCF-A5F3-8CF0AA206F2F}" srcOrd="0" destOrd="0" parTransId="{5C03CBBE-BEB6-4398-9763-B912C1626A89}" sibTransId="{A4FC0E52-504F-42EA-B980-89D61656BB3A}"/>
    <dgm:cxn modelId="{168B57B9-86E6-4DB4-ADA4-BD80D85B557F}" type="presOf" srcId="{13E49137-62BD-4882-9BFE-2F2CE97852D2}" destId="{D2080D22-B6D0-4832-92A8-6AA27F875FD5}" srcOrd="0" destOrd="0" presId="urn:microsoft.com/office/officeart/2005/8/layout/chevron2"/>
    <dgm:cxn modelId="{96C7B2BF-381E-434C-8F69-0077EDD07A78}" type="presOf" srcId="{1E56544D-F7EE-4CCF-A5F3-8CF0AA206F2F}" destId="{63366DB1-D875-4D2A-B4FE-5525D22FECAD}" srcOrd="0" destOrd="0" presId="urn:microsoft.com/office/officeart/2005/8/layout/chevron2"/>
    <dgm:cxn modelId="{FF3326CA-9A79-4BE5-8A5F-A4A1F00CB402}" type="presOf" srcId="{61F4C33C-477D-457E-B141-3C4D8F6994D2}" destId="{8B4C0EA5-9E43-4170-AC64-04C5BAA570B8}" srcOrd="0" destOrd="0" presId="urn:microsoft.com/office/officeart/2005/8/layout/chevron2"/>
    <dgm:cxn modelId="{EAF479B9-3D97-4EEB-A6F1-62C19E211060}" type="presParOf" srcId="{724FA254-A652-4FF4-9D76-B9A4E19408D5}" destId="{D4C0AFBF-8527-409F-8D10-1D162F555865}" srcOrd="0" destOrd="0" presId="urn:microsoft.com/office/officeart/2005/8/layout/chevron2"/>
    <dgm:cxn modelId="{A2AF3F7D-9854-4292-8F0F-E8AB91D9097E}" type="presParOf" srcId="{D4C0AFBF-8527-409F-8D10-1D162F555865}" destId="{63366DB1-D875-4D2A-B4FE-5525D22FECAD}" srcOrd="0" destOrd="0" presId="urn:microsoft.com/office/officeart/2005/8/layout/chevron2"/>
    <dgm:cxn modelId="{317C4A4B-DE8C-4B01-930C-527B13E6D16F}" type="presParOf" srcId="{D4C0AFBF-8527-409F-8D10-1D162F555865}" destId="{D7ABDC57-A91B-4083-8DBF-08145E8C530A}" srcOrd="1" destOrd="0" presId="urn:microsoft.com/office/officeart/2005/8/layout/chevron2"/>
    <dgm:cxn modelId="{5D38507C-491C-4B4B-BC2D-7A75B776B1AB}" type="presParOf" srcId="{724FA254-A652-4FF4-9D76-B9A4E19408D5}" destId="{DC66CC8A-07BE-4499-BF83-5D57C0BE5E26}" srcOrd="1" destOrd="0" presId="urn:microsoft.com/office/officeart/2005/8/layout/chevron2"/>
    <dgm:cxn modelId="{39222218-FE2B-4B87-AFE4-0891DD50267F}" type="presParOf" srcId="{724FA254-A652-4FF4-9D76-B9A4E19408D5}" destId="{ECD9D2C2-9A18-4AD4-9F01-557931843DF4}" srcOrd="2" destOrd="0" presId="urn:microsoft.com/office/officeart/2005/8/layout/chevron2"/>
    <dgm:cxn modelId="{48E6FEEA-CD84-4D90-A4DA-6EDF59C7C666}" type="presParOf" srcId="{ECD9D2C2-9A18-4AD4-9F01-557931843DF4}" destId="{D2080D22-B6D0-4832-92A8-6AA27F875FD5}" srcOrd="0" destOrd="0" presId="urn:microsoft.com/office/officeart/2005/8/layout/chevron2"/>
    <dgm:cxn modelId="{DAA75731-B2FA-4EEF-A31B-44063F7A4BEE}" type="presParOf" srcId="{ECD9D2C2-9A18-4AD4-9F01-557931843DF4}" destId="{E2A6AB94-2DB6-44E6-93D7-872542DE846C}" srcOrd="1" destOrd="0" presId="urn:microsoft.com/office/officeart/2005/8/layout/chevron2"/>
    <dgm:cxn modelId="{BF94C243-55C6-477E-BC60-4E7741EF4702}" type="presParOf" srcId="{724FA254-A652-4FF4-9D76-B9A4E19408D5}" destId="{5DCB5E27-A49D-4266-9C95-EB49E5A22B91}" srcOrd="3" destOrd="0" presId="urn:microsoft.com/office/officeart/2005/8/layout/chevron2"/>
    <dgm:cxn modelId="{ACF1AC48-EBFA-4280-ADA6-295057A9D198}" type="presParOf" srcId="{724FA254-A652-4FF4-9D76-B9A4E19408D5}" destId="{593651F9-586F-4C3C-814F-C418D1AD81F0}" srcOrd="4" destOrd="0" presId="urn:microsoft.com/office/officeart/2005/8/layout/chevron2"/>
    <dgm:cxn modelId="{489A3705-120A-4DA9-AD93-88390A33BD8A}" type="presParOf" srcId="{593651F9-586F-4C3C-814F-C418D1AD81F0}" destId="{8B4C0EA5-9E43-4170-AC64-04C5BAA570B8}" srcOrd="0" destOrd="0" presId="urn:microsoft.com/office/officeart/2005/8/layout/chevron2"/>
    <dgm:cxn modelId="{3AD13562-D665-487C-AEE2-5862DA157BBF}" type="presParOf" srcId="{593651F9-586F-4C3C-814F-C418D1AD81F0}" destId="{EFDA3812-F644-41D6-9024-F04BFE620AE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6F54B0D-F819-47A2-BCDD-CAFF9C97395E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6A0170A-6CD9-43A2-ABEA-444FA8E190DD}">
      <dgm:prSet/>
      <dgm:spPr/>
      <dgm:t>
        <a:bodyPr/>
        <a:lstStyle/>
        <a:p>
          <a:r>
            <a:rPr lang="pl-PL"/>
            <a:t>Ufny</a:t>
          </a:r>
          <a:endParaRPr lang="en-US"/>
        </a:p>
      </dgm:t>
    </dgm:pt>
    <dgm:pt modelId="{426B49F9-3386-4619-BA77-B0E2343F8056}" type="parTrans" cxnId="{35DEF42A-1F8C-486D-AB6E-85D5F57325AF}">
      <dgm:prSet/>
      <dgm:spPr/>
      <dgm:t>
        <a:bodyPr/>
        <a:lstStyle/>
        <a:p>
          <a:endParaRPr lang="en-US"/>
        </a:p>
      </dgm:t>
    </dgm:pt>
    <dgm:pt modelId="{811B8712-584A-4662-A4D7-D23D5CCCB9EF}" type="sibTrans" cxnId="{35DEF42A-1F8C-486D-AB6E-85D5F57325AF}">
      <dgm:prSet/>
      <dgm:spPr/>
      <dgm:t>
        <a:bodyPr/>
        <a:lstStyle/>
        <a:p>
          <a:endParaRPr lang="en-US"/>
        </a:p>
      </dgm:t>
    </dgm:pt>
    <dgm:pt modelId="{246CCC4E-971E-4234-8AA2-B239AC3056A0}">
      <dgm:prSet/>
      <dgm:spPr/>
      <dgm:t>
        <a:bodyPr/>
        <a:lstStyle/>
        <a:p>
          <a:r>
            <a:rPr lang="pl-PL"/>
            <a:t>Pełen nadziei</a:t>
          </a:r>
          <a:endParaRPr lang="en-US"/>
        </a:p>
      </dgm:t>
    </dgm:pt>
    <dgm:pt modelId="{A8DC32C1-B591-4635-A280-A42565432E04}" type="parTrans" cxnId="{95AF97B0-3543-4FB1-8A2B-58AF08E163C0}">
      <dgm:prSet/>
      <dgm:spPr/>
      <dgm:t>
        <a:bodyPr/>
        <a:lstStyle/>
        <a:p>
          <a:endParaRPr lang="en-US"/>
        </a:p>
      </dgm:t>
    </dgm:pt>
    <dgm:pt modelId="{201E8217-F58D-4F36-AD2A-4D4F363160E6}" type="sibTrans" cxnId="{95AF97B0-3543-4FB1-8A2B-58AF08E163C0}">
      <dgm:prSet/>
      <dgm:spPr/>
      <dgm:t>
        <a:bodyPr/>
        <a:lstStyle/>
        <a:p>
          <a:endParaRPr lang="en-US"/>
        </a:p>
      </dgm:t>
    </dgm:pt>
    <dgm:pt modelId="{78FE2F26-4C0D-49E8-AA1B-D2D5243A40BF}">
      <dgm:prSet/>
      <dgm:spPr/>
      <dgm:t>
        <a:bodyPr/>
        <a:lstStyle/>
        <a:p>
          <a:r>
            <a:rPr lang="pl-PL"/>
            <a:t>Cierpliwy</a:t>
          </a:r>
          <a:endParaRPr lang="en-US"/>
        </a:p>
      </dgm:t>
    </dgm:pt>
    <dgm:pt modelId="{713A12DB-FD24-4702-BC99-D9EADE82B9C3}" type="parTrans" cxnId="{6F0EF2ED-14D7-4FEC-9495-5C2CE398E4A8}">
      <dgm:prSet/>
      <dgm:spPr/>
      <dgm:t>
        <a:bodyPr/>
        <a:lstStyle/>
        <a:p>
          <a:endParaRPr lang="en-US"/>
        </a:p>
      </dgm:t>
    </dgm:pt>
    <dgm:pt modelId="{B8EE1F03-6363-46EA-9216-808E609B0ED7}" type="sibTrans" cxnId="{6F0EF2ED-14D7-4FEC-9495-5C2CE398E4A8}">
      <dgm:prSet/>
      <dgm:spPr/>
      <dgm:t>
        <a:bodyPr/>
        <a:lstStyle/>
        <a:p>
          <a:endParaRPr lang="en-US"/>
        </a:p>
      </dgm:t>
    </dgm:pt>
    <dgm:pt modelId="{B277532C-8E64-4467-B558-9C8CB6FD09FA}">
      <dgm:prSet/>
      <dgm:spPr/>
      <dgm:t>
        <a:bodyPr/>
        <a:lstStyle/>
        <a:p>
          <a:r>
            <a:rPr lang="pl-PL"/>
            <a:t>Odważny</a:t>
          </a:r>
          <a:endParaRPr lang="en-US"/>
        </a:p>
      </dgm:t>
    </dgm:pt>
    <dgm:pt modelId="{A670386C-0D0A-4C9C-A388-247FBF08E4CF}" type="parTrans" cxnId="{E73C2168-855C-425A-8CC3-DD91E331FB07}">
      <dgm:prSet/>
      <dgm:spPr/>
      <dgm:t>
        <a:bodyPr/>
        <a:lstStyle/>
        <a:p>
          <a:endParaRPr lang="en-US"/>
        </a:p>
      </dgm:t>
    </dgm:pt>
    <dgm:pt modelId="{B8E8EAA3-CDAA-4AF7-AC5E-964021A867DD}" type="sibTrans" cxnId="{E73C2168-855C-425A-8CC3-DD91E331FB07}">
      <dgm:prSet/>
      <dgm:spPr/>
      <dgm:t>
        <a:bodyPr/>
        <a:lstStyle/>
        <a:p>
          <a:endParaRPr lang="en-US"/>
        </a:p>
      </dgm:t>
    </dgm:pt>
    <dgm:pt modelId="{1F15BA42-9A6A-4013-80CA-083504147B4F}">
      <dgm:prSet/>
      <dgm:spPr/>
      <dgm:t>
        <a:bodyPr/>
        <a:lstStyle/>
        <a:p>
          <a:r>
            <a:rPr lang="pl-PL"/>
            <a:t>Pracowity</a:t>
          </a:r>
          <a:endParaRPr lang="en-US"/>
        </a:p>
      </dgm:t>
    </dgm:pt>
    <dgm:pt modelId="{2D16B9E1-284E-4A19-94EF-E4669D2A663F}" type="parTrans" cxnId="{20A99FBD-E093-46B2-A4FE-03E04038609A}">
      <dgm:prSet/>
      <dgm:spPr/>
      <dgm:t>
        <a:bodyPr/>
        <a:lstStyle/>
        <a:p>
          <a:endParaRPr lang="en-US"/>
        </a:p>
      </dgm:t>
    </dgm:pt>
    <dgm:pt modelId="{11BE48F4-3AD7-4B56-8890-3E7B276F5357}" type="sibTrans" cxnId="{20A99FBD-E093-46B2-A4FE-03E04038609A}">
      <dgm:prSet/>
      <dgm:spPr/>
      <dgm:t>
        <a:bodyPr/>
        <a:lstStyle/>
        <a:p>
          <a:endParaRPr lang="en-US"/>
        </a:p>
      </dgm:t>
    </dgm:pt>
    <dgm:pt modelId="{9128F4F6-D20F-4F56-9116-333807C02EAE}">
      <dgm:prSet/>
      <dgm:spPr/>
      <dgm:t>
        <a:bodyPr/>
        <a:lstStyle/>
        <a:p>
          <a:r>
            <a:rPr lang="pl-PL"/>
            <a:t>Niezłomny</a:t>
          </a:r>
          <a:endParaRPr lang="en-US"/>
        </a:p>
      </dgm:t>
    </dgm:pt>
    <dgm:pt modelId="{AD33344F-ACE0-4601-973B-334D99680405}" type="parTrans" cxnId="{30F4615D-3ECF-4D20-9B9F-6C58AA1FF372}">
      <dgm:prSet/>
      <dgm:spPr/>
      <dgm:t>
        <a:bodyPr/>
        <a:lstStyle/>
        <a:p>
          <a:endParaRPr lang="en-US"/>
        </a:p>
      </dgm:t>
    </dgm:pt>
    <dgm:pt modelId="{3B4197A8-351B-45CD-91F8-8E850438E112}" type="sibTrans" cxnId="{30F4615D-3ECF-4D20-9B9F-6C58AA1FF372}">
      <dgm:prSet/>
      <dgm:spPr/>
      <dgm:t>
        <a:bodyPr/>
        <a:lstStyle/>
        <a:p>
          <a:endParaRPr lang="en-US"/>
        </a:p>
      </dgm:t>
    </dgm:pt>
    <dgm:pt modelId="{4CB436CA-6C05-422D-9F8B-A756FC51A8E1}">
      <dgm:prSet/>
      <dgm:spPr/>
      <dgm:t>
        <a:bodyPr/>
        <a:lstStyle/>
        <a:p>
          <a:r>
            <a:rPr lang="pl-PL"/>
            <a:t>Podejmujący wyzwania</a:t>
          </a:r>
          <a:endParaRPr lang="en-US"/>
        </a:p>
      </dgm:t>
    </dgm:pt>
    <dgm:pt modelId="{1C3FED23-A03B-4B90-9C8B-B386FD9DC6F1}" type="parTrans" cxnId="{854BD02E-4028-43FB-A797-801E4206AA09}">
      <dgm:prSet/>
      <dgm:spPr/>
      <dgm:t>
        <a:bodyPr/>
        <a:lstStyle/>
        <a:p>
          <a:endParaRPr lang="en-US"/>
        </a:p>
      </dgm:t>
    </dgm:pt>
    <dgm:pt modelId="{47179B1B-4991-4E84-981A-25DE7F6B91F0}" type="sibTrans" cxnId="{854BD02E-4028-43FB-A797-801E4206AA09}">
      <dgm:prSet/>
      <dgm:spPr/>
      <dgm:t>
        <a:bodyPr/>
        <a:lstStyle/>
        <a:p>
          <a:endParaRPr lang="en-US"/>
        </a:p>
      </dgm:t>
    </dgm:pt>
    <dgm:pt modelId="{54C73358-3930-4959-85B3-A8314CE1E3F9}">
      <dgm:prSet/>
      <dgm:spPr/>
      <dgm:t>
        <a:bodyPr/>
        <a:lstStyle/>
        <a:p>
          <a:r>
            <a:rPr lang="pl-PL"/>
            <a:t>Śmiały</a:t>
          </a:r>
          <a:endParaRPr lang="en-US"/>
        </a:p>
      </dgm:t>
    </dgm:pt>
    <dgm:pt modelId="{8C423D1B-80A5-4157-8937-570673F6FFF6}" type="parTrans" cxnId="{1EC46D78-6D3E-47EE-86AD-B60439B15B1C}">
      <dgm:prSet/>
      <dgm:spPr/>
      <dgm:t>
        <a:bodyPr/>
        <a:lstStyle/>
        <a:p>
          <a:endParaRPr lang="en-US"/>
        </a:p>
      </dgm:t>
    </dgm:pt>
    <dgm:pt modelId="{92E513BB-9F02-41E8-A48B-ACEE0D818885}" type="sibTrans" cxnId="{1EC46D78-6D3E-47EE-86AD-B60439B15B1C}">
      <dgm:prSet/>
      <dgm:spPr/>
      <dgm:t>
        <a:bodyPr/>
        <a:lstStyle/>
        <a:p>
          <a:endParaRPr lang="en-US"/>
        </a:p>
      </dgm:t>
    </dgm:pt>
    <dgm:pt modelId="{9C5FD753-032E-4F8B-A918-DEB4C6532C82}">
      <dgm:prSet/>
      <dgm:spPr/>
      <dgm:t>
        <a:bodyPr/>
        <a:lstStyle/>
        <a:p>
          <a:r>
            <a:rPr lang="pl-PL"/>
            <a:t>Uczciwy</a:t>
          </a:r>
          <a:endParaRPr lang="en-US"/>
        </a:p>
      </dgm:t>
    </dgm:pt>
    <dgm:pt modelId="{05996A61-5F88-49D1-B469-13E6739E96D3}" type="parTrans" cxnId="{C14E4E0F-4340-40C3-9FDE-4CC9D0BD0FA2}">
      <dgm:prSet/>
      <dgm:spPr/>
      <dgm:t>
        <a:bodyPr/>
        <a:lstStyle/>
        <a:p>
          <a:endParaRPr lang="en-US"/>
        </a:p>
      </dgm:t>
    </dgm:pt>
    <dgm:pt modelId="{2AC52701-D8F5-4506-959C-F132F18DEBBA}" type="sibTrans" cxnId="{C14E4E0F-4340-40C3-9FDE-4CC9D0BD0FA2}">
      <dgm:prSet/>
      <dgm:spPr/>
      <dgm:t>
        <a:bodyPr/>
        <a:lstStyle/>
        <a:p>
          <a:endParaRPr lang="en-US"/>
        </a:p>
      </dgm:t>
    </dgm:pt>
    <dgm:pt modelId="{8F9AD837-CD54-4DF7-8163-B7112EBC78FA}">
      <dgm:prSet/>
      <dgm:spPr/>
      <dgm:t>
        <a:bodyPr/>
        <a:lstStyle/>
        <a:p>
          <a:r>
            <a:rPr lang="pl-PL"/>
            <a:t>Sprawiedliwy</a:t>
          </a:r>
          <a:endParaRPr lang="en-US"/>
        </a:p>
      </dgm:t>
    </dgm:pt>
    <dgm:pt modelId="{EC2B7946-4D21-4BC5-B29D-FDEF531DD1D5}" type="parTrans" cxnId="{569CDBBF-FC4D-4C5A-8310-9BDD2E626910}">
      <dgm:prSet/>
      <dgm:spPr/>
      <dgm:t>
        <a:bodyPr/>
        <a:lstStyle/>
        <a:p>
          <a:endParaRPr lang="en-US"/>
        </a:p>
      </dgm:t>
    </dgm:pt>
    <dgm:pt modelId="{58CB416E-E1BE-4390-BDC4-E088F08FA98E}" type="sibTrans" cxnId="{569CDBBF-FC4D-4C5A-8310-9BDD2E626910}">
      <dgm:prSet/>
      <dgm:spPr/>
      <dgm:t>
        <a:bodyPr/>
        <a:lstStyle/>
        <a:p>
          <a:endParaRPr lang="en-US"/>
        </a:p>
      </dgm:t>
    </dgm:pt>
    <dgm:pt modelId="{ABC91D23-1EC0-430A-AAA4-98A4B2A31B7D}">
      <dgm:prSet/>
      <dgm:spPr/>
      <dgm:t>
        <a:bodyPr/>
        <a:lstStyle/>
        <a:p>
          <a:r>
            <a:rPr lang="pl-PL"/>
            <a:t>Otwarty </a:t>
          </a:r>
          <a:endParaRPr lang="en-US"/>
        </a:p>
      </dgm:t>
    </dgm:pt>
    <dgm:pt modelId="{E5C14BB9-18A1-4EAC-94EA-70F3CC594E40}" type="parTrans" cxnId="{4953ECDD-A753-44F3-A3CD-24E4319A4B21}">
      <dgm:prSet/>
      <dgm:spPr/>
      <dgm:t>
        <a:bodyPr/>
        <a:lstStyle/>
        <a:p>
          <a:endParaRPr lang="en-US"/>
        </a:p>
      </dgm:t>
    </dgm:pt>
    <dgm:pt modelId="{07183A0C-0A46-4F0E-9BCF-CF5CD62AC66B}" type="sibTrans" cxnId="{4953ECDD-A753-44F3-A3CD-24E4319A4B21}">
      <dgm:prSet/>
      <dgm:spPr/>
      <dgm:t>
        <a:bodyPr/>
        <a:lstStyle/>
        <a:p>
          <a:endParaRPr lang="en-US"/>
        </a:p>
      </dgm:t>
    </dgm:pt>
    <dgm:pt modelId="{646225E5-2ACB-4130-8F76-B701FEF0D0FC}">
      <dgm:prSet/>
      <dgm:spPr/>
      <dgm:t>
        <a:bodyPr/>
        <a:lstStyle/>
        <a:p>
          <a:r>
            <a:rPr lang="pl-PL" dirty="0"/>
            <a:t>Honorowy</a:t>
          </a:r>
          <a:endParaRPr lang="en-US" dirty="0"/>
        </a:p>
      </dgm:t>
    </dgm:pt>
    <dgm:pt modelId="{C8F4D722-D454-4FFF-8606-1C190C72B3E4}" type="parTrans" cxnId="{FDA0AD17-AD95-4F9D-BF1D-F92A4E2BE394}">
      <dgm:prSet/>
      <dgm:spPr/>
      <dgm:t>
        <a:bodyPr/>
        <a:lstStyle/>
        <a:p>
          <a:endParaRPr lang="en-US"/>
        </a:p>
      </dgm:t>
    </dgm:pt>
    <dgm:pt modelId="{1EFDEE40-0AA9-4B28-A870-5500AE235F8E}" type="sibTrans" cxnId="{FDA0AD17-AD95-4F9D-BF1D-F92A4E2BE394}">
      <dgm:prSet/>
      <dgm:spPr/>
      <dgm:t>
        <a:bodyPr/>
        <a:lstStyle/>
        <a:p>
          <a:endParaRPr lang="en-US"/>
        </a:p>
      </dgm:t>
    </dgm:pt>
    <dgm:pt modelId="{B25A0A2B-9076-4CC3-BCBB-EE249E77ECA3}" type="pres">
      <dgm:prSet presAssocID="{76F54B0D-F819-47A2-BCDD-CAFF9C97395E}" presName="diagram" presStyleCnt="0">
        <dgm:presLayoutVars>
          <dgm:dir/>
          <dgm:resizeHandles val="exact"/>
        </dgm:presLayoutVars>
      </dgm:prSet>
      <dgm:spPr/>
    </dgm:pt>
    <dgm:pt modelId="{E9E6BD17-AB6E-4B53-8020-29EEBFF1FB24}" type="pres">
      <dgm:prSet presAssocID="{16A0170A-6CD9-43A2-ABEA-444FA8E190DD}" presName="node" presStyleLbl="node1" presStyleIdx="0" presStyleCnt="12">
        <dgm:presLayoutVars>
          <dgm:bulletEnabled val="1"/>
        </dgm:presLayoutVars>
      </dgm:prSet>
      <dgm:spPr/>
    </dgm:pt>
    <dgm:pt modelId="{C01008F9-4B57-4ED1-970C-187AA9F78EF6}" type="pres">
      <dgm:prSet presAssocID="{811B8712-584A-4662-A4D7-D23D5CCCB9EF}" presName="sibTrans" presStyleCnt="0"/>
      <dgm:spPr/>
    </dgm:pt>
    <dgm:pt modelId="{7877AFAE-4AF7-4B7B-A8AD-4779EA60259B}" type="pres">
      <dgm:prSet presAssocID="{246CCC4E-971E-4234-8AA2-B239AC3056A0}" presName="node" presStyleLbl="node1" presStyleIdx="1" presStyleCnt="12">
        <dgm:presLayoutVars>
          <dgm:bulletEnabled val="1"/>
        </dgm:presLayoutVars>
      </dgm:prSet>
      <dgm:spPr/>
    </dgm:pt>
    <dgm:pt modelId="{3A205163-6D6C-4A38-A0D6-841708FEA39D}" type="pres">
      <dgm:prSet presAssocID="{201E8217-F58D-4F36-AD2A-4D4F363160E6}" presName="sibTrans" presStyleCnt="0"/>
      <dgm:spPr/>
    </dgm:pt>
    <dgm:pt modelId="{C843C16F-C553-43EE-8215-7547DD812A88}" type="pres">
      <dgm:prSet presAssocID="{78FE2F26-4C0D-49E8-AA1B-D2D5243A40BF}" presName="node" presStyleLbl="node1" presStyleIdx="2" presStyleCnt="12">
        <dgm:presLayoutVars>
          <dgm:bulletEnabled val="1"/>
        </dgm:presLayoutVars>
      </dgm:prSet>
      <dgm:spPr/>
    </dgm:pt>
    <dgm:pt modelId="{981BBA02-3C5E-4EC8-BFF0-D10BD5737CE0}" type="pres">
      <dgm:prSet presAssocID="{B8EE1F03-6363-46EA-9216-808E609B0ED7}" presName="sibTrans" presStyleCnt="0"/>
      <dgm:spPr/>
    </dgm:pt>
    <dgm:pt modelId="{5918E13C-F9B8-4C85-8963-18D9D0143F60}" type="pres">
      <dgm:prSet presAssocID="{B277532C-8E64-4467-B558-9C8CB6FD09FA}" presName="node" presStyleLbl="node1" presStyleIdx="3" presStyleCnt="12">
        <dgm:presLayoutVars>
          <dgm:bulletEnabled val="1"/>
        </dgm:presLayoutVars>
      </dgm:prSet>
      <dgm:spPr/>
    </dgm:pt>
    <dgm:pt modelId="{8F4564AF-993E-478B-8B12-1E261038A0F9}" type="pres">
      <dgm:prSet presAssocID="{B8E8EAA3-CDAA-4AF7-AC5E-964021A867DD}" presName="sibTrans" presStyleCnt="0"/>
      <dgm:spPr/>
    </dgm:pt>
    <dgm:pt modelId="{45B4096D-BFE6-4E99-991A-5000FB7BF19D}" type="pres">
      <dgm:prSet presAssocID="{1F15BA42-9A6A-4013-80CA-083504147B4F}" presName="node" presStyleLbl="node1" presStyleIdx="4" presStyleCnt="12">
        <dgm:presLayoutVars>
          <dgm:bulletEnabled val="1"/>
        </dgm:presLayoutVars>
      </dgm:prSet>
      <dgm:spPr/>
    </dgm:pt>
    <dgm:pt modelId="{A3D467C4-67F1-4BF1-96E4-7533D75AF366}" type="pres">
      <dgm:prSet presAssocID="{11BE48F4-3AD7-4B56-8890-3E7B276F5357}" presName="sibTrans" presStyleCnt="0"/>
      <dgm:spPr/>
    </dgm:pt>
    <dgm:pt modelId="{879FC5D6-FE3A-46F1-B531-41D2443FE2EF}" type="pres">
      <dgm:prSet presAssocID="{9128F4F6-D20F-4F56-9116-333807C02EAE}" presName="node" presStyleLbl="node1" presStyleIdx="5" presStyleCnt="12">
        <dgm:presLayoutVars>
          <dgm:bulletEnabled val="1"/>
        </dgm:presLayoutVars>
      </dgm:prSet>
      <dgm:spPr/>
    </dgm:pt>
    <dgm:pt modelId="{E6B2B139-3807-4578-8486-109496C52682}" type="pres">
      <dgm:prSet presAssocID="{3B4197A8-351B-45CD-91F8-8E850438E112}" presName="sibTrans" presStyleCnt="0"/>
      <dgm:spPr/>
    </dgm:pt>
    <dgm:pt modelId="{435D1EB5-A975-466A-91BD-79F393389D70}" type="pres">
      <dgm:prSet presAssocID="{4CB436CA-6C05-422D-9F8B-A756FC51A8E1}" presName="node" presStyleLbl="node1" presStyleIdx="6" presStyleCnt="12">
        <dgm:presLayoutVars>
          <dgm:bulletEnabled val="1"/>
        </dgm:presLayoutVars>
      </dgm:prSet>
      <dgm:spPr/>
    </dgm:pt>
    <dgm:pt modelId="{439DAC35-2CC1-4058-9F88-9C12E616588B}" type="pres">
      <dgm:prSet presAssocID="{47179B1B-4991-4E84-981A-25DE7F6B91F0}" presName="sibTrans" presStyleCnt="0"/>
      <dgm:spPr/>
    </dgm:pt>
    <dgm:pt modelId="{6CA921F3-8795-4C28-9783-2E5DBD439FC0}" type="pres">
      <dgm:prSet presAssocID="{54C73358-3930-4959-85B3-A8314CE1E3F9}" presName="node" presStyleLbl="node1" presStyleIdx="7" presStyleCnt="12">
        <dgm:presLayoutVars>
          <dgm:bulletEnabled val="1"/>
        </dgm:presLayoutVars>
      </dgm:prSet>
      <dgm:spPr/>
    </dgm:pt>
    <dgm:pt modelId="{5D277073-6B31-4CE0-A37B-4DF4C137AF35}" type="pres">
      <dgm:prSet presAssocID="{92E513BB-9F02-41E8-A48B-ACEE0D818885}" presName="sibTrans" presStyleCnt="0"/>
      <dgm:spPr/>
    </dgm:pt>
    <dgm:pt modelId="{B3BD8E63-4888-4CF3-8058-DE413191B4C5}" type="pres">
      <dgm:prSet presAssocID="{9C5FD753-032E-4F8B-A918-DEB4C6532C82}" presName="node" presStyleLbl="node1" presStyleIdx="8" presStyleCnt="12">
        <dgm:presLayoutVars>
          <dgm:bulletEnabled val="1"/>
        </dgm:presLayoutVars>
      </dgm:prSet>
      <dgm:spPr/>
    </dgm:pt>
    <dgm:pt modelId="{68356102-29A6-48DE-8039-87F612BE6F41}" type="pres">
      <dgm:prSet presAssocID="{2AC52701-D8F5-4506-959C-F132F18DEBBA}" presName="sibTrans" presStyleCnt="0"/>
      <dgm:spPr/>
    </dgm:pt>
    <dgm:pt modelId="{0B385849-1F5B-4A8D-A162-0ED9B3116A80}" type="pres">
      <dgm:prSet presAssocID="{8F9AD837-CD54-4DF7-8163-B7112EBC78FA}" presName="node" presStyleLbl="node1" presStyleIdx="9" presStyleCnt="12">
        <dgm:presLayoutVars>
          <dgm:bulletEnabled val="1"/>
        </dgm:presLayoutVars>
      </dgm:prSet>
      <dgm:spPr/>
    </dgm:pt>
    <dgm:pt modelId="{12A1454B-5245-4350-92D7-E370EE46910D}" type="pres">
      <dgm:prSet presAssocID="{58CB416E-E1BE-4390-BDC4-E088F08FA98E}" presName="sibTrans" presStyleCnt="0"/>
      <dgm:spPr/>
    </dgm:pt>
    <dgm:pt modelId="{44541534-6FBB-4B93-B94E-C1D9925E959E}" type="pres">
      <dgm:prSet presAssocID="{ABC91D23-1EC0-430A-AAA4-98A4B2A31B7D}" presName="node" presStyleLbl="node1" presStyleIdx="10" presStyleCnt="12">
        <dgm:presLayoutVars>
          <dgm:bulletEnabled val="1"/>
        </dgm:presLayoutVars>
      </dgm:prSet>
      <dgm:spPr/>
    </dgm:pt>
    <dgm:pt modelId="{10E00F7E-9596-4477-864A-9EB3CB470087}" type="pres">
      <dgm:prSet presAssocID="{07183A0C-0A46-4F0E-9BCF-CF5CD62AC66B}" presName="sibTrans" presStyleCnt="0"/>
      <dgm:spPr/>
    </dgm:pt>
    <dgm:pt modelId="{DCB02584-5B2C-4A89-9085-541C1DCA8E4E}" type="pres">
      <dgm:prSet presAssocID="{646225E5-2ACB-4130-8F76-B701FEF0D0FC}" presName="node" presStyleLbl="node1" presStyleIdx="11" presStyleCnt="12">
        <dgm:presLayoutVars>
          <dgm:bulletEnabled val="1"/>
        </dgm:presLayoutVars>
      </dgm:prSet>
      <dgm:spPr/>
    </dgm:pt>
  </dgm:ptLst>
  <dgm:cxnLst>
    <dgm:cxn modelId="{C14E4E0F-4340-40C3-9FDE-4CC9D0BD0FA2}" srcId="{76F54B0D-F819-47A2-BCDD-CAFF9C97395E}" destId="{9C5FD753-032E-4F8B-A918-DEB4C6532C82}" srcOrd="8" destOrd="0" parTransId="{05996A61-5F88-49D1-B469-13E6739E96D3}" sibTransId="{2AC52701-D8F5-4506-959C-F132F18DEBBA}"/>
    <dgm:cxn modelId="{B56A9B11-9A1F-4C0F-803C-DC8428E5AFFF}" type="presOf" srcId="{646225E5-2ACB-4130-8F76-B701FEF0D0FC}" destId="{DCB02584-5B2C-4A89-9085-541C1DCA8E4E}" srcOrd="0" destOrd="0" presId="urn:microsoft.com/office/officeart/2005/8/layout/default"/>
    <dgm:cxn modelId="{FDA0AD17-AD95-4F9D-BF1D-F92A4E2BE394}" srcId="{76F54B0D-F819-47A2-BCDD-CAFF9C97395E}" destId="{646225E5-2ACB-4130-8F76-B701FEF0D0FC}" srcOrd="11" destOrd="0" parTransId="{C8F4D722-D454-4FFF-8606-1C190C72B3E4}" sibTransId="{1EFDEE40-0AA9-4B28-A870-5500AE235F8E}"/>
    <dgm:cxn modelId="{BAA4EF26-57D2-4057-8159-734AC6F2D4F6}" type="presOf" srcId="{B277532C-8E64-4467-B558-9C8CB6FD09FA}" destId="{5918E13C-F9B8-4C85-8963-18D9D0143F60}" srcOrd="0" destOrd="0" presId="urn:microsoft.com/office/officeart/2005/8/layout/default"/>
    <dgm:cxn modelId="{35DEF42A-1F8C-486D-AB6E-85D5F57325AF}" srcId="{76F54B0D-F819-47A2-BCDD-CAFF9C97395E}" destId="{16A0170A-6CD9-43A2-ABEA-444FA8E190DD}" srcOrd="0" destOrd="0" parTransId="{426B49F9-3386-4619-BA77-B0E2343F8056}" sibTransId="{811B8712-584A-4662-A4D7-D23D5CCCB9EF}"/>
    <dgm:cxn modelId="{854BD02E-4028-43FB-A797-801E4206AA09}" srcId="{76F54B0D-F819-47A2-BCDD-CAFF9C97395E}" destId="{4CB436CA-6C05-422D-9F8B-A756FC51A8E1}" srcOrd="6" destOrd="0" parTransId="{1C3FED23-A03B-4B90-9C8B-B386FD9DC6F1}" sibTransId="{47179B1B-4991-4E84-981A-25DE7F6B91F0}"/>
    <dgm:cxn modelId="{AD5D483C-7763-41E9-A5BB-FB72660E166A}" type="presOf" srcId="{9C5FD753-032E-4F8B-A918-DEB4C6532C82}" destId="{B3BD8E63-4888-4CF3-8058-DE413191B4C5}" srcOrd="0" destOrd="0" presId="urn:microsoft.com/office/officeart/2005/8/layout/default"/>
    <dgm:cxn modelId="{30F4615D-3ECF-4D20-9B9F-6C58AA1FF372}" srcId="{76F54B0D-F819-47A2-BCDD-CAFF9C97395E}" destId="{9128F4F6-D20F-4F56-9116-333807C02EAE}" srcOrd="5" destOrd="0" parTransId="{AD33344F-ACE0-4601-973B-334D99680405}" sibTransId="{3B4197A8-351B-45CD-91F8-8E850438E112}"/>
    <dgm:cxn modelId="{383AAB5E-1580-49F6-B3AA-DCEB2CCBC157}" type="presOf" srcId="{16A0170A-6CD9-43A2-ABEA-444FA8E190DD}" destId="{E9E6BD17-AB6E-4B53-8020-29EEBFF1FB24}" srcOrd="0" destOrd="0" presId="urn:microsoft.com/office/officeart/2005/8/layout/default"/>
    <dgm:cxn modelId="{AE80C661-1FAE-4A69-991E-30B832AC1747}" type="presOf" srcId="{1F15BA42-9A6A-4013-80CA-083504147B4F}" destId="{45B4096D-BFE6-4E99-991A-5000FB7BF19D}" srcOrd="0" destOrd="0" presId="urn:microsoft.com/office/officeart/2005/8/layout/default"/>
    <dgm:cxn modelId="{77CB7243-D03A-40BA-8E10-C797CD934373}" type="presOf" srcId="{8F9AD837-CD54-4DF7-8163-B7112EBC78FA}" destId="{0B385849-1F5B-4A8D-A162-0ED9B3116A80}" srcOrd="0" destOrd="0" presId="urn:microsoft.com/office/officeart/2005/8/layout/default"/>
    <dgm:cxn modelId="{E73C2168-855C-425A-8CC3-DD91E331FB07}" srcId="{76F54B0D-F819-47A2-BCDD-CAFF9C97395E}" destId="{B277532C-8E64-4467-B558-9C8CB6FD09FA}" srcOrd="3" destOrd="0" parTransId="{A670386C-0D0A-4C9C-A388-247FBF08E4CF}" sibTransId="{B8E8EAA3-CDAA-4AF7-AC5E-964021A867DD}"/>
    <dgm:cxn modelId="{F7B8BE69-C2EB-4041-BE27-281A8AD0A228}" type="presOf" srcId="{ABC91D23-1EC0-430A-AAA4-98A4B2A31B7D}" destId="{44541534-6FBB-4B93-B94E-C1D9925E959E}" srcOrd="0" destOrd="0" presId="urn:microsoft.com/office/officeart/2005/8/layout/default"/>
    <dgm:cxn modelId="{1EC46D78-6D3E-47EE-86AD-B60439B15B1C}" srcId="{76F54B0D-F819-47A2-BCDD-CAFF9C97395E}" destId="{54C73358-3930-4959-85B3-A8314CE1E3F9}" srcOrd="7" destOrd="0" parTransId="{8C423D1B-80A5-4157-8937-570673F6FFF6}" sibTransId="{92E513BB-9F02-41E8-A48B-ACEE0D818885}"/>
    <dgm:cxn modelId="{97FDD67B-5C79-4E8B-91B5-96B4A8BC87E9}" type="presOf" srcId="{246CCC4E-971E-4234-8AA2-B239AC3056A0}" destId="{7877AFAE-4AF7-4B7B-A8AD-4779EA60259B}" srcOrd="0" destOrd="0" presId="urn:microsoft.com/office/officeart/2005/8/layout/default"/>
    <dgm:cxn modelId="{36A9D280-DD55-4F58-8A70-55E566691D6E}" type="presOf" srcId="{78FE2F26-4C0D-49E8-AA1B-D2D5243A40BF}" destId="{C843C16F-C553-43EE-8215-7547DD812A88}" srcOrd="0" destOrd="0" presId="urn:microsoft.com/office/officeart/2005/8/layout/default"/>
    <dgm:cxn modelId="{DA74F094-83C9-4382-9388-29B07BA3C2A5}" type="presOf" srcId="{54C73358-3930-4959-85B3-A8314CE1E3F9}" destId="{6CA921F3-8795-4C28-9783-2E5DBD439FC0}" srcOrd="0" destOrd="0" presId="urn:microsoft.com/office/officeart/2005/8/layout/default"/>
    <dgm:cxn modelId="{99F37A9C-A52D-4051-8D32-BCF83714156D}" type="presOf" srcId="{4CB436CA-6C05-422D-9F8B-A756FC51A8E1}" destId="{435D1EB5-A975-466A-91BD-79F393389D70}" srcOrd="0" destOrd="0" presId="urn:microsoft.com/office/officeart/2005/8/layout/default"/>
    <dgm:cxn modelId="{5F9651A8-095F-4E6E-8544-43022529787C}" type="presOf" srcId="{76F54B0D-F819-47A2-BCDD-CAFF9C97395E}" destId="{B25A0A2B-9076-4CC3-BCBB-EE249E77ECA3}" srcOrd="0" destOrd="0" presId="urn:microsoft.com/office/officeart/2005/8/layout/default"/>
    <dgm:cxn modelId="{95AF97B0-3543-4FB1-8A2B-58AF08E163C0}" srcId="{76F54B0D-F819-47A2-BCDD-CAFF9C97395E}" destId="{246CCC4E-971E-4234-8AA2-B239AC3056A0}" srcOrd="1" destOrd="0" parTransId="{A8DC32C1-B591-4635-A280-A42565432E04}" sibTransId="{201E8217-F58D-4F36-AD2A-4D4F363160E6}"/>
    <dgm:cxn modelId="{20A99FBD-E093-46B2-A4FE-03E04038609A}" srcId="{76F54B0D-F819-47A2-BCDD-CAFF9C97395E}" destId="{1F15BA42-9A6A-4013-80CA-083504147B4F}" srcOrd="4" destOrd="0" parTransId="{2D16B9E1-284E-4A19-94EF-E4669D2A663F}" sibTransId="{11BE48F4-3AD7-4B56-8890-3E7B276F5357}"/>
    <dgm:cxn modelId="{569CDBBF-FC4D-4C5A-8310-9BDD2E626910}" srcId="{76F54B0D-F819-47A2-BCDD-CAFF9C97395E}" destId="{8F9AD837-CD54-4DF7-8163-B7112EBC78FA}" srcOrd="9" destOrd="0" parTransId="{EC2B7946-4D21-4BC5-B29D-FDEF531DD1D5}" sibTransId="{58CB416E-E1BE-4390-BDC4-E088F08FA98E}"/>
    <dgm:cxn modelId="{4953ECDD-A753-44F3-A3CD-24E4319A4B21}" srcId="{76F54B0D-F819-47A2-BCDD-CAFF9C97395E}" destId="{ABC91D23-1EC0-430A-AAA4-98A4B2A31B7D}" srcOrd="10" destOrd="0" parTransId="{E5C14BB9-18A1-4EAC-94EA-70F3CC594E40}" sibTransId="{07183A0C-0A46-4F0E-9BCF-CF5CD62AC66B}"/>
    <dgm:cxn modelId="{6F0EF2ED-14D7-4FEC-9495-5C2CE398E4A8}" srcId="{76F54B0D-F819-47A2-BCDD-CAFF9C97395E}" destId="{78FE2F26-4C0D-49E8-AA1B-D2D5243A40BF}" srcOrd="2" destOrd="0" parTransId="{713A12DB-FD24-4702-BC99-D9EADE82B9C3}" sibTransId="{B8EE1F03-6363-46EA-9216-808E609B0ED7}"/>
    <dgm:cxn modelId="{59A02EFD-FA7B-4A22-AFC2-BD54A7C42814}" type="presOf" srcId="{9128F4F6-D20F-4F56-9116-333807C02EAE}" destId="{879FC5D6-FE3A-46F1-B531-41D2443FE2EF}" srcOrd="0" destOrd="0" presId="urn:microsoft.com/office/officeart/2005/8/layout/default"/>
    <dgm:cxn modelId="{81B334FB-7615-49A2-BE15-9A3B47802F98}" type="presParOf" srcId="{B25A0A2B-9076-4CC3-BCBB-EE249E77ECA3}" destId="{E9E6BD17-AB6E-4B53-8020-29EEBFF1FB24}" srcOrd="0" destOrd="0" presId="urn:microsoft.com/office/officeart/2005/8/layout/default"/>
    <dgm:cxn modelId="{37D14C28-4DCA-4ECD-A2D8-D7650085676A}" type="presParOf" srcId="{B25A0A2B-9076-4CC3-BCBB-EE249E77ECA3}" destId="{C01008F9-4B57-4ED1-970C-187AA9F78EF6}" srcOrd="1" destOrd="0" presId="urn:microsoft.com/office/officeart/2005/8/layout/default"/>
    <dgm:cxn modelId="{9D60DAE7-2B27-4AD6-B2F7-C00258C21E5F}" type="presParOf" srcId="{B25A0A2B-9076-4CC3-BCBB-EE249E77ECA3}" destId="{7877AFAE-4AF7-4B7B-A8AD-4779EA60259B}" srcOrd="2" destOrd="0" presId="urn:microsoft.com/office/officeart/2005/8/layout/default"/>
    <dgm:cxn modelId="{CEAAB922-D6DF-41C3-9A1B-FB0C60455EF0}" type="presParOf" srcId="{B25A0A2B-9076-4CC3-BCBB-EE249E77ECA3}" destId="{3A205163-6D6C-4A38-A0D6-841708FEA39D}" srcOrd="3" destOrd="0" presId="urn:microsoft.com/office/officeart/2005/8/layout/default"/>
    <dgm:cxn modelId="{2812A8FF-67EB-438B-BCC1-FD7CB5345C0D}" type="presParOf" srcId="{B25A0A2B-9076-4CC3-BCBB-EE249E77ECA3}" destId="{C843C16F-C553-43EE-8215-7547DD812A88}" srcOrd="4" destOrd="0" presId="urn:microsoft.com/office/officeart/2005/8/layout/default"/>
    <dgm:cxn modelId="{F3A283D3-5B6A-4950-9F3F-31475E98EE26}" type="presParOf" srcId="{B25A0A2B-9076-4CC3-BCBB-EE249E77ECA3}" destId="{981BBA02-3C5E-4EC8-BFF0-D10BD5737CE0}" srcOrd="5" destOrd="0" presId="urn:microsoft.com/office/officeart/2005/8/layout/default"/>
    <dgm:cxn modelId="{79200C7E-6F56-4959-B381-D5B4BC944121}" type="presParOf" srcId="{B25A0A2B-9076-4CC3-BCBB-EE249E77ECA3}" destId="{5918E13C-F9B8-4C85-8963-18D9D0143F60}" srcOrd="6" destOrd="0" presId="urn:microsoft.com/office/officeart/2005/8/layout/default"/>
    <dgm:cxn modelId="{692C8CBE-9E98-47B8-95CB-F555E64C9771}" type="presParOf" srcId="{B25A0A2B-9076-4CC3-BCBB-EE249E77ECA3}" destId="{8F4564AF-993E-478B-8B12-1E261038A0F9}" srcOrd="7" destOrd="0" presId="urn:microsoft.com/office/officeart/2005/8/layout/default"/>
    <dgm:cxn modelId="{95721D45-6A1F-4A68-AD55-0EC4A298C42F}" type="presParOf" srcId="{B25A0A2B-9076-4CC3-BCBB-EE249E77ECA3}" destId="{45B4096D-BFE6-4E99-991A-5000FB7BF19D}" srcOrd="8" destOrd="0" presId="urn:microsoft.com/office/officeart/2005/8/layout/default"/>
    <dgm:cxn modelId="{F690BBAE-2DCA-479F-8349-47804D07ECA6}" type="presParOf" srcId="{B25A0A2B-9076-4CC3-BCBB-EE249E77ECA3}" destId="{A3D467C4-67F1-4BF1-96E4-7533D75AF366}" srcOrd="9" destOrd="0" presId="urn:microsoft.com/office/officeart/2005/8/layout/default"/>
    <dgm:cxn modelId="{3A5D4CE7-E2D7-4540-A08F-67E606013E7F}" type="presParOf" srcId="{B25A0A2B-9076-4CC3-BCBB-EE249E77ECA3}" destId="{879FC5D6-FE3A-46F1-B531-41D2443FE2EF}" srcOrd="10" destOrd="0" presId="urn:microsoft.com/office/officeart/2005/8/layout/default"/>
    <dgm:cxn modelId="{3486E15E-74CB-447F-8E49-AE89045D0D63}" type="presParOf" srcId="{B25A0A2B-9076-4CC3-BCBB-EE249E77ECA3}" destId="{E6B2B139-3807-4578-8486-109496C52682}" srcOrd="11" destOrd="0" presId="urn:microsoft.com/office/officeart/2005/8/layout/default"/>
    <dgm:cxn modelId="{AA8CAE6D-73CB-49BD-BC23-44CD218F6F01}" type="presParOf" srcId="{B25A0A2B-9076-4CC3-BCBB-EE249E77ECA3}" destId="{435D1EB5-A975-466A-91BD-79F393389D70}" srcOrd="12" destOrd="0" presId="urn:microsoft.com/office/officeart/2005/8/layout/default"/>
    <dgm:cxn modelId="{BBA4E39D-97D2-48F6-8E60-7DB73CCF681E}" type="presParOf" srcId="{B25A0A2B-9076-4CC3-BCBB-EE249E77ECA3}" destId="{439DAC35-2CC1-4058-9F88-9C12E616588B}" srcOrd="13" destOrd="0" presId="urn:microsoft.com/office/officeart/2005/8/layout/default"/>
    <dgm:cxn modelId="{1BDFDD7A-BB97-4620-A98C-1F12806F341B}" type="presParOf" srcId="{B25A0A2B-9076-4CC3-BCBB-EE249E77ECA3}" destId="{6CA921F3-8795-4C28-9783-2E5DBD439FC0}" srcOrd="14" destOrd="0" presId="urn:microsoft.com/office/officeart/2005/8/layout/default"/>
    <dgm:cxn modelId="{AD5D418B-FF1D-44F4-9847-9CDE5FC3CEF0}" type="presParOf" srcId="{B25A0A2B-9076-4CC3-BCBB-EE249E77ECA3}" destId="{5D277073-6B31-4CE0-A37B-4DF4C137AF35}" srcOrd="15" destOrd="0" presId="urn:microsoft.com/office/officeart/2005/8/layout/default"/>
    <dgm:cxn modelId="{E04B6495-8251-4FF0-97B0-C63936B05C63}" type="presParOf" srcId="{B25A0A2B-9076-4CC3-BCBB-EE249E77ECA3}" destId="{B3BD8E63-4888-4CF3-8058-DE413191B4C5}" srcOrd="16" destOrd="0" presId="urn:microsoft.com/office/officeart/2005/8/layout/default"/>
    <dgm:cxn modelId="{62C9DD74-638F-4265-9580-CCDAF883251A}" type="presParOf" srcId="{B25A0A2B-9076-4CC3-BCBB-EE249E77ECA3}" destId="{68356102-29A6-48DE-8039-87F612BE6F41}" srcOrd="17" destOrd="0" presId="urn:microsoft.com/office/officeart/2005/8/layout/default"/>
    <dgm:cxn modelId="{AF0FB919-8EFF-41B9-BFC7-87708A687F6C}" type="presParOf" srcId="{B25A0A2B-9076-4CC3-BCBB-EE249E77ECA3}" destId="{0B385849-1F5B-4A8D-A162-0ED9B3116A80}" srcOrd="18" destOrd="0" presId="urn:microsoft.com/office/officeart/2005/8/layout/default"/>
    <dgm:cxn modelId="{6614CE37-EA59-49CC-A6AE-2CE1C23FAA51}" type="presParOf" srcId="{B25A0A2B-9076-4CC3-BCBB-EE249E77ECA3}" destId="{12A1454B-5245-4350-92D7-E370EE46910D}" srcOrd="19" destOrd="0" presId="urn:microsoft.com/office/officeart/2005/8/layout/default"/>
    <dgm:cxn modelId="{35A14448-77E8-4C57-870C-2135C1DE2A81}" type="presParOf" srcId="{B25A0A2B-9076-4CC3-BCBB-EE249E77ECA3}" destId="{44541534-6FBB-4B93-B94E-C1D9925E959E}" srcOrd="20" destOrd="0" presId="urn:microsoft.com/office/officeart/2005/8/layout/default"/>
    <dgm:cxn modelId="{0550360C-6D80-45D0-A193-733E3D707FA2}" type="presParOf" srcId="{B25A0A2B-9076-4CC3-BCBB-EE249E77ECA3}" destId="{10E00F7E-9596-4477-864A-9EB3CB470087}" srcOrd="21" destOrd="0" presId="urn:microsoft.com/office/officeart/2005/8/layout/default"/>
    <dgm:cxn modelId="{F89CEF17-4B71-4F13-B2FC-D8F3C63095F8}" type="presParOf" srcId="{B25A0A2B-9076-4CC3-BCBB-EE249E77ECA3}" destId="{DCB02584-5B2C-4A89-9085-541C1DCA8E4E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BCC8B00-353B-4E2B-9780-1206BEE801AE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1CF1957B-AA63-4601-9F87-DD09D11540B8}">
      <dgm:prSet/>
      <dgm:spPr/>
      <dgm:t>
        <a:bodyPr/>
        <a:lstStyle/>
        <a:p>
          <a:r>
            <a:rPr lang="pl-PL" b="0" i="0" dirty="0"/>
            <a:t>„</a:t>
          </a:r>
          <a:r>
            <a:rPr lang="pl-PL" b="0" i="0" dirty="0">
              <a:latin typeface="+mn-lt"/>
            </a:rPr>
            <a:t>Pracowity i uczciwy, nieraz dorabiał się grosza i zawsze tracił go wbrew wszelkim przewidywaniom i największej ostrożności”.</a:t>
          </a:r>
          <a:endParaRPr lang="en-US" dirty="0">
            <a:latin typeface="+mn-lt"/>
          </a:endParaRPr>
        </a:p>
      </dgm:t>
    </dgm:pt>
    <dgm:pt modelId="{FDCD36AA-CF4E-492D-BF2B-5334D5DEF4A2}" type="parTrans" cxnId="{5FF9CAFE-84ED-48E7-A8A8-4F70556DDD7C}">
      <dgm:prSet/>
      <dgm:spPr/>
      <dgm:t>
        <a:bodyPr/>
        <a:lstStyle/>
        <a:p>
          <a:endParaRPr lang="en-US"/>
        </a:p>
      </dgm:t>
    </dgm:pt>
    <dgm:pt modelId="{CAD3F50A-4955-4875-BD1C-8AD08E41BD29}" type="sibTrans" cxnId="{5FF9CAFE-84ED-48E7-A8A8-4F70556DDD7C}">
      <dgm:prSet/>
      <dgm:spPr/>
      <dgm:t>
        <a:bodyPr/>
        <a:lstStyle/>
        <a:p>
          <a:endParaRPr lang="en-US"/>
        </a:p>
      </dgm:t>
    </dgm:pt>
    <dgm:pt modelId="{8E6517C9-A19D-4B9B-B14E-FA01E9A3E527}">
      <dgm:prSet/>
      <dgm:spPr/>
      <dgm:t>
        <a:bodyPr/>
        <a:lstStyle/>
        <a:p>
          <a:r>
            <a:rPr lang="pl-PL" b="0" i="0" dirty="0"/>
            <a:t>„Zdawało się natomiast, że prześladują go wszystkie cztery żywioły. Ci, co go znali, mówili, że nie ma szczęścia, i tym objaśniali wszystko”.</a:t>
          </a:r>
          <a:br>
            <a:rPr lang="pl-PL" dirty="0"/>
          </a:br>
          <a:endParaRPr lang="en-US" dirty="0"/>
        </a:p>
      </dgm:t>
    </dgm:pt>
    <dgm:pt modelId="{3DA949F1-D676-4CC9-A261-C5F0A8F61FF4}" type="parTrans" cxnId="{604E8523-EE2C-4C68-B855-245515B15401}">
      <dgm:prSet/>
      <dgm:spPr/>
      <dgm:t>
        <a:bodyPr/>
        <a:lstStyle/>
        <a:p>
          <a:endParaRPr lang="en-US"/>
        </a:p>
      </dgm:t>
    </dgm:pt>
    <dgm:pt modelId="{C323CA22-4E49-49E1-A4AA-F4944A599730}" type="sibTrans" cxnId="{604E8523-EE2C-4C68-B855-245515B15401}">
      <dgm:prSet/>
      <dgm:spPr/>
      <dgm:t>
        <a:bodyPr/>
        <a:lstStyle/>
        <a:p>
          <a:endParaRPr lang="en-US"/>
        </a:p>
      </dgm:t>
    </dgm:pt>
    <dgm:pt modelId="{684F6F00-8B4A-496F-BE9E-6ED3790600CC}">
      <dgm:prSet/>
      <dgm:spPr/>
      <dgm:t>
        <a:bodyPr/>
        <a:lstStyle/>
        <a:p>
          <a:r>
            <a:rPr lang="pl-PL" b="0" i="0" dirty="0"/>
            <a:t>„Stary ten żołnierz, opalony Bóg wie w jakich ogniach, zahartowany w biedach, bity i kuty, miał serce dziecka. W czasie epidemii na Kubie zapadł na nią dlatego, że oddał chorym wszystką swoją chininę, której miał znaczny zapas, nie zostawiwszy sobie ani grama. Było w nim jeszcze i to dziwnego, że po tylu zawodach zawsze był pełen ufności i nie tracił nadziei, że jeszcze wszystko będzie dobrze”.</a:t>
          </a:r>
          <a:endParaRPr lang="en-US" dirty="0"/>
        </a:p>
      </dgm:t>
    </dgm:pt>
    <dgm:pt modelId="{508AFF6C-A715-47FD-BB77-81932393C058}" type="parTrans" cxnId="{61DBAA06-C127-4009-8DE7-1FFED5A019AC}">
      <dgm:prSet/>
      <dgm:spPr/>
      <dgm:t>
        <a:bodyPr/>
        <a:lstStyle/>
        <a:p>
          <a:endParaRPr lang="en-US"/>
        </a:p>
      </dgm:t>
    </dgm:pt>
    <dgm:pt modelId="{E8C8BD94-AAD2-4939-83EF-F1503E9F823B}" type="sibTrans" cxnId="{61DBAA06-C127-4009-8DE7-1FFED5A019AC}">
      <dgm:prSet/>
      <dgm:spPr/>
      <dgm:t>
        <a:bodyPr/>
        <a:lstStyle/>
        <a:p>
          <a:endParaRPr lang="en-US"/>
        </a:p>
      </dgm:t>
    </dgm:pt>
    <dgm:pt modelId="{85A6B82E-6A8B-4915-96F6-354D4E8216C4}" type="pres">
      <dgm:prSet presAssocID="{FBCC8B00-353B-4E2B-9780-1206BEE801AE}" presName="vert0" presStyleCnt="0">
        <dgm:presLayoutVars>
          <dgm:dir/>
          <dgm:animOne val="branch"/>
          <dgm:animLvl val="lvl"/>
        </dgm:presLayoutVars>
      </dgm:prSet>
      <dgm:spPr/>
    </dgm:pt>
    <dgm:pt modelId="{75E01C6C-5FF2-467B-9ABA-CE0D3F8BAE24}" type="pres">
      <dgm:prSet presAssocID="{1CF1957B-AA63-4601-9F87-DD09D11540B8}" presName="thickLine" presStyleLbl="alignNode1" presStyleIdx="0" presStyleCnt="3"/>
      <dgm:spPr/>
    </dgm:pt>
    <dgm:pt modelId="{B47E54FF-BA5B-484E-8AC9-904FF860533D}" type="pres">
      <dgm:prSet presAssocID="{1CF1957B-AA63-4601-9F87-DD09D11540B8}" presName="horz1" presStyleCnt="0"/>
      <dgm:spPr/>
    </dgm:pt>
    <dgm:pt modelId="{1A473C31-1954-497B-8CBB-9E6B30F4FFDC}" type="pres">
      <dgm:prSet presAssocID="{1CF1957B-AA63-4601-9F87-DD09D11540B8}" presName="tx1" presStyleLbl="revTx" presStyleIdx="0" presStyleCnt="3"/>
      <dgm:spPr/>
    </dgm:pt>
    <dgm:pt modelId="{C93BD056-3EA9-4387-BF7A-C0ED07971E9B}" type="pres">
      <dgm:prSet presAssocID="{1CF1957B-AA63-4601-9F87-DD09D11540B8}" presName="vert1" presStyleCnt="0"/>
      <dgm:spPr/>
    </dgm:pt>
    <dgm:pt modelId="{6DF458E1-8DBE-4E0C-BEEC-E96CA5B5D09C}" type="pres">
      <dgm:prSet presAssocID="{8E6517C9-A19D-4B9B-B14E-FA01E9A3E527}" presName="thickLine" presStyleLbl="alignNode1" presStyleIdx="1" presStyleCnt="3"/>
      <dgm:spPr/>
    </dgm:pt>
    <dgm:pt modelId="{36858B9A-A41F-479D-8915-1DED506783D0}" type="pres">
      <dgm:prSet presAssocID="{8E6517C9-A19D-4B9B-B14E-FA01E9A3E527}" presName="horz1" presStyleCnt="0"/>
      <dgm:spPr/>
    </dgm:pt>
    <dgm:pt modelId="{AFF667F6-AD03-4273-842F-2F175BB4494E}" type="pres">
      <dgm:prSet presAssocID="{8E6517C9-A19D-4B9B-B14E-FA01E9A3E527}" presName="tx1" presStyleLbl="revTx" presStyleIdx="1" presStyleCnt="3"/>
      <dgm:spPr/>
    </dgm:pt>
    <dgm:pt modelId="{7C099BC9-B15D-4C45-829E-0C55C17F54F2}" type="pres">
      <dgm:prSet presAssocID="{8E6517C9-A19D-4B9B-B14E-FA01E9A3E527}" presName="vert1" presStyleCnt="0"/>
      <dgm:spPr/>
    </dgm:pt>
    <dgm:pt modelId="{4C078E04-6E7E-4497-B0CD-3967F8079181}" type="pres">
      <dgm:prSet presAssocID="{684F6F00-8B4A-496F-BE9E-6ED3790600CC}" presName="thickLine" presStyleLbl="alignNode1" presStyleIdx="2" presStyleCnt="3"/>
      <dgm:spPr/>
    </dgm:pt>
    <dgm:pt modelId="{ED6D5410-A3EC-43DF-BD26-B21CC7D90BAA}" type="pres">
      <dgm:prSet presAssocID="{684F6F00-8B4A-496F-BE9E-6ED3790600CC}" presName="horz1" presStyleCnt="0"/>
      <dgm:spPr/>
    </dgm:pt>
    <dgm:pt modelId="{8723026F-D783-4A4B-8931-690B2396D6C4}" type="pres">
      <dgm:prSet presAssocID="{684F6F00-8B4A-496F-BE9E-6ED3790600CC}" presName="tx1" presStyleLbl="revTx" presStyleIdx="2" presStyleCnt="3"/>
      <dgm:spPr/>
    </dgm:pt>
    <dgm:pt modelId="{782290E6-27F2-4BF8-AB97-1C5A37949A61}" type="pres">
      <dgm:prSet presAssocID="{684F6F00-8B4A-496F-BE9E-6ED3790600CC}" presName="vert1" presStyleCnt="0"/>
      <dgm:spPr/>
    </dgm:pt>
  </dgm:ptLst>
  <dgm:cxnLst>
    <dgm:cxn modelId="{61DBAA06-C127-4009-8DE7-1FFED5A019AC}" srcId="{FBCC8B00-353B-4E2B-9780-1206BEE801AE}" destId="{684F6F00-8B4A-496F-BE9E-6ED3790600CC}" srcOrd="2" destOrd="0" parTransId="{508AFF6C-A715-47FD-BB77-81932393C058}" sibTransId="{E8C8BD94-AAD2-4939-83EF-F1503E9F823B}"/>
    <dgm:cxn modelId="{3D363F22-818C-4DC4-AEA4-74895D0E389C}" type="presOf" srcId="{1CF1957B-AA63-4601-9F87-DD09D11540B8}" destId="{1A473C31-1954-497B-8CBB-9E6B30F4FFDC}" srcOrd="0" destOrd="0" presId="urn:microsoft.com/office/officeart/2008/layout/LinedList"/>
    <dgm:cxn modelId="{604E8523-EE2C-4C68-B855-245515B15401}" srcId="{FBCC8B00-353B-4E2B-9780-1206BEE801AE}" destId="{8E6517C9-A19D-4B9B-B14E-FA01E9A3E527}" srcOrd="1" destOrd="0" parTransId="{3DA949F1-D676-4CC9-A261-C5F0A8F61FF4}" sibTransId="{C323CA22-4E49-49E1-A4AA-F4944A599730}"/>
    <dgm:cxn modelId="{BEB0ED60-9EB0-4148-8A80-63F971098641}" type="presOf" srcId="{684F6F00-8B4A-496F-BE9E-6ED3790600CC}" destId="{8723026F-D783-4A4B-8931-690B2396D6C4}" srcOrd="0" destOrd="0" presId="urn:microsoft.com/office/officeart/2008/layout/LinedList"/>
    <dgm:cxn modelId="{995E0267-88D8-48D0-A63D-5F7BDBE512E0}" type="presOf" srcId="{FBCC8B00-353B-4E2B-9780-1206BEE801AE}" destId="{85A6B82E-6A8B-4915-96F6-354D4E8216C4}" srcOrd="0" destOrd="0" presId="urn:microsoft.com/office/officeart/2008/layout/LinedList"/>
    <dgm:cxn modelId="{A81B9694-2759-45BD-9D5F-F0CF35A83E0C}" type="presOf" srcId="{8E6517C9-A19D-4B9B-B14E-FA01E9A3E527}" destId="{AFF667F6-AD03-4273-842F-2F175BB4494E}" srcOrd="0" destOrd="0" presId="urn:microsoft.com/office/officeart/2008/layout/LinedList"/>
    <dgm:cxn modelId="{5FF9CAFE-84ED-48E7-A8A8-4F70556DDD7C}" srcId="{FBCC8B00-353B-4E2B-9780-1206BEE801AE}" destId="{1CF1957B-AA63-4601-9F87-DD09D11540B8}" srcOrd="0" destOrd="0" parTransId="{FDCD36AA-CF4E-492D-BF2B-5334D5DEF4A2}" sibTransId="{CAD3F50A-4955-4875-BD1C-8AD08E41BD29}"/>
    <dgm:cxn modelId="{7D5DCFCA-7402-47EC-8335-3E79A5187A93}" type="presParOf" srcId="{85A6B82E-6A8B-4915-96F6-354D4E8216C4}" destId="{75E01C6C-5FF2-467B-9ABA-CE0D3F8BAE24}" srcOrd="0" destOrd="0" presId="urn:microsoft.com/office/officeart/2008/layout/LinedList"/>
    <dgm:cxn modelId="{6502DDFB-0281-459E-95B4-7F36FFC41B6A}" type="presParOf" srcId="{85A6B82E-6A8B-4915-96F6-354D4E8216C4}" destId="{B47E54FF-BA5B-484E-8AC9-904FF860533D}" srcOrd="1" destOrd="0" presId="urn:microsoft.com/office/officeart/2008/layout/LinedList"/>
    <dgm:cxn modelId="{CDA03803-BCBD-4225-BD37-1E8882A27945}" type="presParOf" srcId="{B47E54FF-BA5B-484E-8AC9-904FF860533D}" destId="{1A473C31-1954-497B-8CBB-9E6B30F4FFDC}" srcOrd="0" destOrd="0" presId="urn:microsoft.com/office/officeart/2008/layout/LinedList"/>
    <dgm:cxn modelId="{CA9A6A49-CA3A-4B6C-8A28-A8EF76679110}" type="presParOf" srcId="{B47E54FF-BA5B-484E-8AC9-904FF860533D}" destId="{C93BD056-3EA9-4387-BF7A-C0ED07971E9B}" srcOrd="1" destOrd="0" presId="urn:microsoft.com/office/officeart/2008/layout/LinedList"/>
    <dgm:cxn modelId="{CD1D5B59-BAB9-44D3-A843-69C8778F0FDE}" type="presParOf" srcId="{85A6B82E-6A8B-4915-96F6-354D4E8216C4}" destId="{6DF458E1-8DBE-4E0C-BEEC-E96CA5B5D09C}" srcOrd="2" destOrd="0" presId="urn:microsoft.com/office/officeart/2008/layout/LinedList"/>
    <dgm:cxn modelId="{C1E09E55-30BD-45DE-99C2-632BA978589B}" type="presParOf" srcId="{85A6B82E-6A8B-4915-96F6-354D4E8216C4}" destId="{36858B9A-A41F-479D-8915-1DED506783D0}" srcOrd="3" destOrd="0" presId="urn:microsoft.com/office/officeart/2008/layout/LinedList"/>
    <dgm:cxn modelId="{FC54EED4-A0F2-446F-9985-5CFFECAF0EB1}" type="presParOf" srcId="{36858B9A-A41F-479D-8915-1DED506783D0}" destId="{AFF667F6-AD03-4273-842F-2F175BB4494E}" srcOrd="0" destOrd="0" presId="urn:microsoft.com/office/officeart/2008/layout/LinedList"/>
    <dgm:cxn modelId="{49B5CFCC-0348-4547-BB79-55BEA71CD47D}" type="presParOf" srcId="{36858B9A-A41F-479D-8915-1DED506783D0}" destId="{7C099BC9-B15D-4C45-829E-0C55C17F54F2}" srcOrd="1" destOrd="0" presId="urn:microsoft.com/office/officeart/2008/layout/LinedList"/>
    <dgm:cxn modelId="{CB78E41E-8BC1-4DA8-8F44-BD075A700D60}" type="presParOf" srcId="{85A6B82E-6A8B-4915-96F6-354D4E8216C4}" destId="{4C078E04-6E7E-4497-B0CD-3967F8079181}" srcOrd="4" destOrd="0" presId="urn:microsoft.com/office/officeart/2008/layout/LinedList"/>
    <dgm:cxn modelId="{42D7E71B-6A4E-4339-B4F6-27DE0E1BB824}" type="presParOf" srcId="{85A6B82E-6A8B-4915-96F6-354D4E8216C4}" destId="{ED6D5410-A3EC-43DF-BD26-B21CC7D90BAA}" srcOrd="5" destOrd="0" presId="urn:microsoft.com/office/officeart/2008/layout/LinedList"/>
    <dgm:cxn modelId="{0D9559D8-CBBB-4B34-9F83-5BC0CBBBDCA1}" type="presParOf" srcId="{ED6D5410-A3EC-43DF-BD26-B21CC7D90BAA}" destId="{8723026F-D783-4A4B-8931-690B2396D6C4}" srcOrd="0" destOrd="0" presId="urn:microsoft.com/office/officeart/2008/layout/LinedList"/>
    <dgm:cxn modelId="{6CB1763C-5100-4B60-9313-9394BDA88101}" type="presParOf" srcId="{ED6D5410-A3EC-43DF-BD26-B21CC7D90BAA}" destId="{782290E6-27F2-4BF8-AB97-1C5A37949A6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014FB0-20CD-41D4-892D-1C43995C498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2F2737A-F8AF-40E6-9624-B055B018FE1F}">
      <dgm:prSet custT="1"/>
      <dgm:spPr/>
      <dgm:t>
        <a:bodyPr/>
        <a:lstStyle/>
        <a:p>
          <a:r>
            <a:rPr lang="pl-PL" sz="2800" dirty="0"/>
            <a:t>Lata siedemdziesiąte XIX wieku.</a:t>
          </a:r>
          <a:endParaRPr lang="en-US" sz="2800" dirty="0"/>
        </a:p>
      </dgm:t>
    </dgm:pt>
    <dgm:pt modelId="{848CBECA-ABBB-42BF-9FD7-3E13B1E51E43}" type="parTrans" cxnId="{60C5B7ED-FC71-4757-ABB5-BFB5D28A00AA}">
      <dgm:prSet/>
      <dgm:spPr/>
      <dgm:t>
        <a:bodyPr/>
        <a:lstStyle/>
        <a:p>
          <a:endParaRPr lang="en-US"/>
        </a:p>
      </dgm:t>
    </dgm:pt>
    <dgm:pt modelId="{CB787F3F-2031-4089-828A-3D82B15BBF94}" type="sibTrans" cxnId="{60C5B7ED-FC71-4757-ABB5-BFB5D28A00AA}">
      <dgm:prSet/>
      <dgm:spPr/>
      <dgm:t>
        <a:bodyPr/>
        <a:lstStyle/>
        <a:p>
          <a:endParaRPr lang="en-US"/>
        </a:p>
      </dgm:t>
    </dgm:pt>
    <dgm:pt modelId="{6D32E093-FCC1-4675-8724-2650248AE922}">
      <dgm:prSet/>
      <dgm:spPr/>
      <dgm:t>
        <a:bodyPr/>
        <a:lstStyle/>
        <a:p>
          <a:r>
            <a:rPr lang="pl-PL" dirty="0"/>
            <a:t>Czas akcji obejmuje wydarzenia od przyjęcia przez Skawińskiego posady latarnika do opuszczenia Alpinwall – trwa kilka miesięcy.</a:t>
          </a:r>
          <a:endParaRPr lang="en-US" dirty="0"/>
        </a:p>
      </dgm:t>
    </dgm:pt>
    <dgm:pt modelId="{DEF1F6D5-BEF4-4267-9DC6-23605C51FC8C}" type="parTrans" cxnId="{FEA9D056-9FA4-48DE-AF64-881898EA0DF1}">
      <dgm:prSet/>
      <dgm:spPr/>
      <dgm:t>
        <a:bodyPr/>
        <a:lstStyle/>
        <a:p>
          <a:endParaRPr lang="en-US"/>
        </a:p>
      </dgm:t>
    </dgm:pt>
    <dgm:pt modelId="{DE7F907B-7BB9-4551-8AB9-801E3BEDFF7A}" type="sibTrans" cxnId="{FEA9D056-9FA4-48DE-AF64-881898EA0DF1}">
      <dgm:prSet/>
      <dgm:spPr/>
      <dgm:t>
        <a:bodyPr/>
        <a:lstStyle/>
        <a:p>
          <a:endParaRPr lang="en-US"/>
        </a:p>
      </dgm:t>
    </dgm:pt>
    <dgm:pt modelId="{08D0C6F3-E964-49B9-9532-861C4A40656D}">
      <dgm:prSet/>
      <dgm:spPr/>
      <dgm:t>
        <a:bodyPr/>
        <a:lstStyle/>
        <a:p>
          <a:r>
            <a:rPr lang="pl-PL"/>
            <a:t>Czas fabuły został poszerzony o informacje przekazywane przez narratora dotyczące wcześniejszych losów bohatera. Sięga 1830-31 roku.</a:t>
          </a:r>
          <a:endParaRPr lang="en-US"/>
        </a:p>
      </dgm:t>
    </dgm:pt>
    <dgm:pt modelId="{5199F7F5-D813-49AD-8C8E-DA35C2F52DB2}" type="parTrans" cxnId="{F106A0E9-0C25-42E0-8BEE-93119D6A5370}">
      <dgm:prSet/>
      <dgm:spPr/>
      <dgm:t>
        <a:bodyPr/>
        <a:lstStyle/>
        <a:p>
          <a:endParaRPr lang="en-US"/>
        </a:p>
      </dgm:t>
    </dgm:pt>
    <dgm:pt modelId="{DA5FDE89-F4B7-44FB-9F86-DC28958A2A72}" type="sibTrans" cxnId="{F106A0E9-0C25-42E0-8BEE-93119D6A5370}">
      <dgm:prSet/>
      <dgm:spPr/>
      <dgm:t>
        <a:bodyPr/>
        <a:lstStyle/>
        <a:p>
          <a:endParaRPr lang="en-US"/>
        </a:p>
      </dgm:t>
    </dgm:pt>
    <dgm:pt modelId="{D31FB6DC-01AF-4EF2-B621-4CC7DD4BD63A}" type="pres">
      <dgm:prSet presAssocID="{E7014FB0-20CD-41D4-892D-1C43995C4981}" presName="vert0" presStyleCnt="0">
        <dgm:presLayoutVars>
          <dgm:dir/>
          <dgm:animOne val="branch"/>
          <dgm:animLvl val="lvl"/>
        </dgm:presLayoutVars>
      </dgm:prSet>
      <dgm:spPr/>
    </dgm:pt>
    <dgm:pt modelId="{7D96AB32-33A8-468C-87B8-ABF61EC92759}" type="pres">
      <dgm:prSet presAssocID="{B2F2737A-F8AF-40E6-9624-B055B018FE1F}" presName="thickLine" presStyleLbl="alignNode1" presStyleIdx="0" presStyleCnt="3"/>
      <dgm:spPr/>
    </dgm:pt>
    <dgm:pt modelId="{F44F019E-3880-4DD4-BD77-DAF9E7A91BE8}" type="pres">
      <dgm:prSet presAssocID="{B2F2737A-F8AF-40E6-9624-B055B018FE1F}" presName="horz1" presStyleCnt="0"/>
      <dgm:spPr/>
    </dgm:pt>
    <dgm:pt modelId="{4B9C6894-F4D0-4CB3-A5D1-A11377532CB9}" type="pres">
      <dgm:prSet presAssocID="{B2F2737A-F8AF-40E6-9624-B055B018FE1F}" presName="tx1" presStyleLbl="revTx" presStyleIdx="0" presStyleCnt="3"/>
      <dgm:spPr/>
    </dgm:pt>
    <dgm:pt modelId="{F905B513-223E-4ACC-9C4B-8D7EF2E5DE30}" type="pres">
      <dgm:prSet presAssocID="{B2F2737A-F8AF-40E6-9624-B055B018FE1F}" presName="vert1" presStyleCnt="0"/>
      <dgm:spPr/>
    </dgm:pt>
    <dgm:pt modelId="{268DE4EA-332A-4C1B-A896-E12B96F64F93}" type="pres">
      <dgm:prSet presAssocID="{6D32E093-FCC1-4675-8724-2650248AE922}" presName="thickLine" presStyleLbl="alignNode1" presStyleIdx="1" presStyleCnt="3"/>
      <dgm:spPr/>
    </dgm:pt>
    <dgm:pt modelId="{87B75DC2-02E4-4102-A121-5B28D45CA8E2}" type="pres">
      <dgm:prSet presAssocID="{6D32E093-FCC1-4675-8724-2650248AE922}" presName="horz1" presStyleCnt="0"/>
      <dgm:spPr/>
    </dgm:pt>
    <dgm:pt modelId="{54EDD64B-2F78-42CD-9711-B282EBD65F63}" type="pres">
      <dgm:prSet presAssocID="{6D32E093-FCC1-4675-8724-2650248AE922}" presName="tx1" presStyleLbl="revTx" presStyleIdx="1" presStyleCnt="3"/>
      <dgm:spPr/>
    </dgm:pt>
    <dgm:pt modelId="{F1612416-F3A1-4496-8C0C-E0295B3CA3F2}" type="pres">
      <dgm:prSet presAssocID="{6D32E093-FCC1-4675-8724-2650248AE922}" presName="vert1" presStyleCnt="0"/>
      <dgm:spPr/>
    </dgm:pt>
    <dgm:pt modelId="{307DD714-5171-4A4F-BE33-DF794F22F0BA}" type="pres">
      <dgm:prSet presAssocID="{08D0C6F3-E964-49B9-9532-861C4A40656D}" presName="thickLine" presStyleLbl="alignNode1" presStyleIdx="2" presStyleCnt="3"/>
      <dgm:spPr/>
    </dgm:pt>
    <dgm:pt modelId="{17EA8CEC-96E0-4CD7-9BAE-DA5C6D4A7EE7}" type="pres">
      <dgm:prSet presAssocID="{08D0C6F3-E964-49B9-9532-861C4A40656D}" presName="horz1" presStyleCnt="0"/>
      <dgm:spPr/>
    </dgm:pt>
    <dgm:pt modelId="{474180C6-A75C-4B75-A8A9-22C96D593243}" type="pres">
      <dgm:prSet presAssocID="{08D0C6F3-E964-49B9-9532-861C4A40656D}" presName="tx1" presStyleLbl="revTx" presStyleIdx="2" presStyleCnt="3"/>
      <dgm:spPr/>
    </dgm:pt>
    <dgm:pt modelId="{B6C9E1E3-3AA5-4087-A599-7BDB1EEB86A3}" type="pres">
      <dgm:prSet presAssocID="{08D0C6F3-E964-49B9-9532-861C4A40656D}" presName="vert1" presStyleCnt="0"/>
      <dgm:spPr/>
    </dgm:pt>
  </dgm:ptLst>
  <dgm:cxnLst>
    <dgm:cxn modelId="{FC1BBE24-EB61-41EE-A38D-7EF9DD98E315}" type="presOf" srcId="{08D0C6F3-E964-49B9-9532-861C4A40656D}" destId="{474180C6-A75C-4B75-A8A9-22C96D593243}" srcOrd="0" destOrd="0" presId="urn:microsoft.com/office/officeart/2008/layout/LinedList"/>
    <dgm:cxn modelId="{6B404F4A-EF05-4542-B2CC-2E430E007359}" type="presOf" srcId="{B2F2737A-F8AF-40E6-9624-B055B018FE1F}" destId="{4B9C6894-F4D0-4CB3-A5D1-A11377532CB9}" srcOrd="0" destOrd="0" presId="urn:microsoft.com/office/officeart/2008/layout/LinedList"/>
    <dgm:cxn modelId="{FEA9D056-9FA4-48DE-AF64-881898EA0DF1}" srcId="{E7014FB0-20CD-41D4-892D-1C43995C4981}" destId="{6D32E093-FCC1-4675-8724-2650248AE922}" srcOrd="1" destOrd="0" parTransId="{DEF1F6D5-BEF4-4267-9DC6-23605C51FC8C}" sibTransId="{DE7F907B-7BB9-4551-8AB9-801E3BEDFF7A}"/>
    <dgm:cxn modelId="{8BCBFCB4-98A5-4E62-B517-0727D473D254}" type="presOf" srcId="{6D32E093-FCC1-4675-8724-2650248AE922}" destId="{54EDD64B-2F78-42CD-9711-B282EBD65F63}" srcOrd="0" destOrd="0" presId="urn:microsoft.com/office/officeart/2008/layout/LinedList"/>
    <dgm:cxn modelId="{003275D1-77B6-4EEF-AB8F-7B09AFCFA79B}" type="presOf" srcId="{E7014FB0-20CD-41D4-892D-1C43995C4981}" destId="{D31FB6DC-01AF-4EF2-B621-4CC7DD4BD63A}" srcOrd="0" destOrd="0" presId="urn:microsoft.com/office/officeart/2008/layout/LinedList"/>
    <dgm:cxn modelId="{F106A0E9-0C25-42E0-8BEE-93119D6A5370}" srcId="{E7014FB0-20CD-41D4-892D-1C43995C4981}" destId="{08D0C6F3-E964-49B9-9532-861C4A40656D}" srcOrd="2" destOrd="0" parTransId="{5199F7F5-D813-49AD-8C8E-DA35C2F52DB2}" sibTransId="{DA5FDE89-F4B7-44FB-9F86-DC28958A2A72}"/>
    <dgm:cxn modelId="{60C5B7ED-FC71-4757-ABB5-BFB5D28A00AA}" srcId="{E7014FB0-20CD-41D4-892D-1C43995C4981}" destId="{B2F2737A-F8AF-40E6-9624-B055B018FE1F}" srcOrd="0" destOrd="0" parTransId="{848CBECA-ABBB-42BF-9FD7-3E13B1E51E43}" sibTransId="{CB787F3F-2031-4089-828A-3D82B15BBF94}"/>
    <dgm:cxn modelId="{736175D2-2A79-4404-8B1D-C8AC3CCCE654}" type="presParOf" srcId="{D31FB6DC-01AF-4EF2-B621-4CC7DD4BD63A}" destId="{7D96AB32-33A8-468C-87B8-ABF61EC92759}" srcOrd="0" destOrd="0" presId="urn:microsoft.com/office/officeart/2008/layout/LinedList"/>
    <dgm:cxn modelId="{86007DDD-8BDD-46D9-8B49-963AA2A15072}" type="presParOf" srcId="{D31FB6DC-01AF-4EF2-B621-4CC7DD4BD63A}" destId="{F44F019E-3880-4DD4-BD77-DAF9E7A91BE8}" srcOrd="1" destOrd="0" presId="urn:microsoft.com/office/officeart/2008/layout/LinedList"/>
    <dgm:cxn modelId="{95616DB8-3AD6-428B-9D66-A378B3710082}" type="presParOf" srcId="{F44F019E-3880-4DD4-BD77-DAF9E7A91BE8}" destId="{4B9C6894-F4D0-4CB3-A5D1-A11377532CB9}" srcOrd="0" destOrd="0" presId="urn:microsoft.com/office/officeart/2008/layout/LinedList"/>
    <dgm:cxn modelId="{5F117813-4A4E-46AB-953B-6453DA03224A}" type="presParOf" srcId="{F44F019E-3880-4DD4-BD77-DAF9E7A91BE8}" destId="{F905B513-223E-4ACC-9C4B-8D7EF2E5DE30}" srcOrd="1" destOrd="0" presId="urn:microsoft.com/office/officeart/2008/layout/LinedList"/>
    <dgm:cxn modelId="{B3AE19BD-6DC5-48BD-A86B-F1AA5C2EC4B4}" type="presParOf" srcId="{D31FB6DC-01AF-4EF2-B621-4CC7DD4BD63A}" destId="{268DE4EA-332A-4C1B-A896-E12B96F64F93}" srcOrd="2" destOrd="0" presId="urn:microsoft.com/office/officeart/2008/layout/LinedList"/>
    <dgm:cxn modelId="{92798029-A024-421E-92F7-B85D152838DD}" type="presParOf" srcId="{D31FB6DC-01AF-4EF2-B621-4CC7DD4BD63A}" destId="{87B75DC2-02E4-4102-A121-5B28D45CA8E2}" srcOrd="3" destOrd="0" presId="urn:microsoft.com/office/officeart/2008/layout/LinedList"/>
    <dgm:cxn modelId="{DBC2A783-9C3C-492A-9AAC-68D6947E1873}" type="presParOf" srcId="{87B75DC2-02E4-4102-A121-5B28D45CA8E2}" destId="{54EDD64B-2F78-42CD-9711-B282EBD65F63}" srcOrd="0" destOrd="0" presId="urn:microsoft.com/office/officeart/2008/layout/LinedList"/>
    <dgm:cxn modelId="{49A7E5D0-A545-4D48-AF59-F2052F30D9E7}" type="presParOf" srcId="{87B75DC2-02E4-4102-A121-5B28D45CA8E2}" destId="{F1612416-F3A1-4496-8C0C-E0295B3CA3F2}" srcOrd="1" destOrd="0" presId="urn:microsoft.com/office/officeart/2008/layout/LinedList"/>
    <dgm:cxn modelId="{630091B5-8CFA-400E-B65D-5283429B30F6}" type="presParOf" srcId="{D31FB6DC-01AF-4EF2-B621-4CC7DD4BD63A}" destId="{307DD714-5171-4A4F-BE33-DF794F22F0BA}" srcOrd="4" destOrd="0" presId="urn:microsoft.com/office/officeart/2008/layout/LinedList"/>
    <dgm:cxn modelId="{8618CE4D-12AD-402C-B89C-6BB47D6A0AE3}" type="presParOf" srcId="{D31FB6DC-01AF-4EF2-B621-4CC7DD4BD63A}" destId="{17EA8CEC-96E0-4CD7-9BAE-DA5C6D4A7EE7}" srcOrd="5" destOrd="0" presId="urn:microsoft.com/office/officeart/2008/layout/LinedList"/>
    <dgm:cxn modelId="{9841721D-2998-48C3-B91A-DF90B4409E56}" type="presParOf" srcId="{17EA8CEC-96E0-4CD7-9BAE-DA5C6D4A7EE7}" destId="{474180C6-A75C-4B75-A8A9-22C96D593243}" srcOrd="0" destOrd="0" presId="urn:microsoft.com/office/officeart/2008/layout/LinedList"/>
    <dgm:cxn modelId="{69292891-D0F1-489B-B190-086AB9449F0D}" type="presParOf" srcId="{17EA8CEC-96E0-4CD7-9BAE-DA5C6D4A7EE7}" destId="{B6C9E1E3-3AA5-4087-A599-7BDB1EEB86A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92310C-4957-4114-8762-070C86D7886E}" type="doc">
      <dgm:prSet loTypeId="urn:microsoft.com/office/officeart/2005/8/layout/hProcess11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l-PL"/>
        </a:p>
      </dgm:t>
    </dgm:pt>
    <dgm:pt modelId="{8D620786-4173-44C9-9E4E-947E1FD6DE07}">
      <dgm:prSet custT="1"/>
      <dgm:spPr/>
      <dgm:t>
        <a:bodyPr/>
        <a:lstStyle/>
        <a:p>
          <a:r>
            <a:rPr lang="pl-PL" sz="2400" b="1" dirty="0"/>
            <a:t>Ekspozycja: </a:t>
          </a:r>
          <a:r>
            <a:rPr lang="pl-PL" sz="2400" dirty="0"/>
            <a:t>ogłoszenie o wolnej posadzie latarnika a Aspinwall</a:t>
          </a:r>
        </a:p>
      </dgm:t>
    </dgm:pt>
    <dgm:pt modelId="{7BA45C0D-AAD1-461F-B061-20C7A52329CD}" type="parTrans" cxnId="{CE293977-88CB-47B0-BEB5-87FA9F332FC5}">
      <dgm:prSet/>
      <dgm:spPr/>
      <dgm:t>
        <a:bodyPr/>
        <a:lstStyle/>
        <a:p>
          <a:endParaRPr lang="pl-PL"/>
        </a:p>
      </dgm:t>
    </dgm:pt>
    <dgm:pt modelId="{19DCCA4D-ECCB-4394-8EAF-BBBD8FEBA6B6}" type="sibTrans" cxnId="{CE293977-88CB-47B0-BEB5-87FA9F332FC5}">
      <dgm:prSet/>
      <dgm:spPr/>
      <dgm:t>
        <a:bodyPr/>
        <a:lstStyle/>
        <a:p>
          <a:endParaRPr lang="pl-PL"/>
        </a:p>
      </dgm:t>
    </dgm:pt>
    <dgm:pt modelId="{34105777-CEA3-40EF-BD6B-FB62CCAF1C88}">
      <dgm:prSet/>
      <dgm:spPr/>
      <dgm:t>
        <a:bodyPr/>
        <a:lstStyle/>
        <a:p>
          <a:r>
            <a:rPr lang="pl-PL" b="1" dirty="0">
              <a:solidFill>
                <a:schemeClr val="bg1"/>
              </a:solidFill>
            </a:rPr>
            <a:t>Zawizanie akcji:</a:t>
          </a:r>
          <a:r>
            <a:rPr lang="pl-PL" dirty="0">
              <a:solidFill>
                <a:schemeClr val="bg1"/>
              </a:solidFill>
            </a:rPr>
            <a:t> przybycie Skawińskiwgo i otrzymanie pracy </a:t>
          </a:r>
        </a:p>
      </dgm:t>
    </dgm:pt>
    <dgm:pt modelId="{B8CD51B0-31C6-4D37-8BCF-5B39E6BB2B9C}" type="parTrans" cxnId="{EAF9C2D7-34F3-4CE1-A64E-9E5C2475C942}">
      <dgm:prSet/>
      <dgm:spPr/>
      <dgm:t>
        <a:bodyPr/>
        <a:lstStyle/>
        <a:p>
          <a:endParaRPr lang="pl-PL"/>
        </a:p>
      </dgm:t>
    </dgm:pt>
    <dgm:pt modelId="{B7882C7D-AA24-40D5-B41F-E41DF416BD41}" type="sibTrans" cxnId="{EAF9C2D7-34F3-4CE1-A64E-9E5C2475C942}">
      <dgm:prSet/>
      <dgm:spPr/>
      <dgm:t>
        <a:bodyPr/>
        <a:lstStyle/>
        <a:p>
          <a:endParaRPr lang="pl-PL"/>
        </a:p>
      </dgm:t>
    </dgm:pt>
    <dgm:pt modelId="{B80A7045-D80F-4DD9-8745-EC58ACCC74DF}">
      <dgm:prSet/>
      <dgm:spPr/>
      <dgm:t>
        <a:bodyPr/>
        <a:lstStyle/>
        <a:p>
          <a:r>
            <a:rPr lang="pl-PL" b="1" dirty="0">
              <a:solidFill>
                <a:schemeClr val="bg1"/>
              </a:solidFill>
            </a:rPr>
            <a:t>Rozwinięcie akcji: </a:t>
          </a:r>
          <a:r>
            <a:rPr lang="pl-PL" dirty="0">
              <a:solidFill>
                <a:schemeClr val="bg1"/>
              </a:solidFill>
            </a:rPr>
            <a:t>spokojne życie na wyspie</a:t>
          </a:r>
        </a:p>
      </dgm:t>
    </dgm:pt>
    <dgm:pt modelId="{00C50C8E-CDC5-429F-9D84-F11FA23E3333}" type="parTrans" cxnId="{6CCA914C-801B-44C2-8B84-B7ADFD995C92}">
      <dgm:prSet/>
      <dgm:spPr/>
      <dgm:t>
        <a:bodyPr/>
        <a:lstStyle/>
        <a:p>
          <a:endParaRPr lang="pl-PL"/>
        </a:p>
      </dgm:t>
    </dgm:pt>
    <dgm:pt modelId="{90BF42C6-0CEA-44DB-9648-E019E2FD868B}" type="sibTrans" cxnId="{6CCA914C-801B-44C2-8B84-B7ADFD995C92}">
      <dgm:prSet/>
      <dgm:spPr/>
      <dgm:t>
        <a:bodyPr/>
        <a:lstStyle/>
        <a:p>
          <a:endParaRPr lang="pl-PL"/>
        </a:p>
      </dgm:t>
    </dgm:pt>
    <dgm:pt modelId="{8FD5CDC3-5270-41A3-BC90-A8C4C99B9EC8}">
      <dgm:prSet/>
      <dgm:spPr/>
      <dgm:t>
        <a:bodyPr/>
        <a:lstStyle/>
        <a:p>
          <a:r>
            <a:rPr lang="pl-PL" b="1" dirty="0">
              <a:solidFill>
                <a:schemeClr val="bg1"/>
              </a:solidFill>
            </a:rPr>
            <a:t>Punkt kulminacyjny:</a:t>
          </a:r>
          <a:r>
            <a:rPr lang="pl-PL" dirty="0">
              <a:solidFill>
                <a:schemeClr val="bg1"/>
              </a:solidFill>
            </a:rPr>
            <a:t> nocna lektura „Pana Tadeusza” i rozbicie się statku</a:t>
          </a:r>
        </a:p>
      </dgm:t>
    </dgm:pt>
    <dgm:pt modelId="{290FE469-27D8-439F-BC93-0B2EF2F96B24}" type="parTrans" cxnId="{ADCD9943-7ADA-4241-AEB0-CAFF273FC689}">
      <dgm:prSet/>
      <dgm:spPr/>
      <dgm:t>
        <a:bodyPr/>
        <a:lstStyle/>
        <a:p>
          <a:endParaRPr lang="pl-PL"/>
        </a:p>
      </dgm:t>
    </dgm:pt>
    <dgm:pt modelId="{228AFE93-6A00-4D35-A2F8-C56CDC649E1F}" type="sibTrans" cxnId="{ADCD9943-7ADA-4241-AEB0-CAFF273FC689}">
      <dgm:prSet/>
      <dgm:spPr/>
      <dgm:t>
        <a:bodyPr/>
        <a:lstStyle/>
        <a:p>
          <a:endParaRPr lang="pl-PL"/>
        </a:p>
      </dgm:t>
    </dgm:pt>
    <dgm:pt modelId="{FFF316DC-43B5-4B3E-9EE7-4DB4EC0A1420}">
      <dgm:prSet/>
      <dgm:spPr/>
      <dgm:t>
        <a:bodyPr/>
        <a:lstStyle/>
        <a:p>
          <a:r>
            <a:rPr lang="pl-PL" b="1" dirty="0">
              <a:solidFill>
                <a:schemeClr val="bg1"/>
              </a:solidFill>
            </a:rPr>
            <a:t>Rozwiązanie akcji: </a:t>
          </a:r>
          <a:r>
            <a:rPr lang="pl-PL" dirty="0">
              <a:solidFill>
                <a:schemeClr val="bg1"/>
              </a:solidFill>
            </a:rPr>
            <a:t>utrata pracy</a:t>
          </a:r>
        </a:p>
      </dgm:t>
    </dgm:pt>
    <dgm:pt modelId="{2B632DAE-36DE-47F9-A4B9-56B9BCD6DBA3}" type="parTrans" cxnId="{075FD035-92A4-4A3C-B671-4BC4C4E3B0AB}">
      <dgm:prSet/>
      <dgm:spPr/>
      <dgm:t>
        <a:bodyPr/>
        <a:lstStyle/>
        <a:p>
          <a:endParaRPr lang="pl-PL"/>
        </a:p>
      </dgm:t>
    </dgm:pt>
    <dgm:pt modelId="{FFFC81AF-D514-45DB-BBAA-4762CDDE91D5}" type="sibTrans" cxnId="{075FD035-92A4-4A3C-B671-4BC4C4E3B0AB}">
      <dgm:prSet/>
      <dgm:spPr/>
      <dgm:t>
        <a:bodyPr/>
        <a:lstStyle/>
        <a:p>
          <a:endParaRPr lang="pl-PL"/>
        </a:p>
      </dgm:t>
    </dgm:pt>
    <dgm:pt modelId="{1838EA5F-26DD-4A01-B354-1826C75E20BC}">
      <dgm:prSet/>
      <dgm:spPr/>
      <dgm:t>
        <a:bodyPr/>
        <a:lstStyle/>
        <a:p>
          <a:r>
            <a:rPr lang="pl-PL" b="1" dirty="0">
              <a:solidFill>
                <a:schemeClr val="bg1"/>
              </a:solidFill>
            </a:rPr>
            <a:t>Zakończenie: </a:t>
          </a:r>
          <a:r>
            <a:rPr lang="pl-PL" dirty="0">
              <a:solidFill>
                <a:schemeClr val="bg1"/>
              </a:solidFill>
            </a:rPr>
            <a:t>opuszczenie wyspy i dalsza wędrówka bohatera</a:t>
          </a:r>
        </a:p>
      </dgm:t>
    </dgm:pt>
    <dgm:pt modelId="{EB130E5E-68EA-4392-80BD-37876BC6D9FD}" type="parTrans" cxnId="{134D3C8E-CFD5-45EB-8897-9E9418759FBA}">
      <dgm:prSet/>
      <dgm:spPr/>
      <dgm:t>
        <a:bodyPr/>
        <a:lstStyle/>
        <a:p>
          <a:endParaRPr lang="pl-PL"/>
        </a:p>
      </dgm:t>
    </dgm:pt>
    <dgm:pt modelId="{D6737E2C-0FA2-45B7-B4E2-A85E6AD9AA43}" type="sibTrans" cxnId="{134D3C8E-CFD5-45EB-8897-9E9418759FBA}">
      <dgm:prSet/>
      <dgm:spPr/>
      <dgm:t>
        <a:bodyPr/>
        <a:lstStyle/>
        <a:p>
          <a:endParaRPr lang="pl-PL"/>
        </a:p>
      </dgm:t>
    </dgm:pt>
    <dgm:pt modelId="{DC87AAC8-8AE0-48DE-A302-28B29A277E05}" type="pres">
      <dgm:prSet presAssocID="{BC92310C-4957-4114-8762-070C86D7886E}" presName="Name0" presStyleCnt="0">
        <dgm:presLayoutVars>
          <dgm:dir/>
          <dgm:resizeHandles val="exact"/>
        </dgm:presLayoutVars>
      </dgm:prSet>
      <dgm:spPr/>
    </dgm:pt>
    <dgm:pt modelId="{253751EC-03E2-4AD8-8A34-6DDF2B79311F}" type="pres">
      <dgm:prSet presAssocID="{BC92310C-4957-4114-8762-070C86D7886E}" presName="arrow" presStyleLbl="bgShp" presStyleIdx="0" presStyleCnt="1"/>
      <dgm:spPr/>
    </dgm:pt>
    <dgm:pt modelId="{EB0C3ADE-4909-47B5-BB4D-27B800388E60}" type="pres">
      <dgm:prSet presAssocID="{BC92310C-4957-4114-8762-070C86D7886E}" presName="points" presStyleCnt="0"/>
      <dgm:spPr/>
    </dgm:pt>
    <dgm:pt modelId="{14DA8207-4E32-4828-A8DD-DD2EB31852A6}" type="pres">
      <dgm:prSet presAssocID="{8D620786-4173-44C9-9E4E-947E1FD6DE07}" presName="compositeA" presStyleCnt="0"/>
      <dgm:spPr/>
    </dgm:pt>
    <dgm:pt modelId="{3F478139-65B6-49C2-8804-803F5CE6BB71}" type="pres">
      <dgm:prSet presAssocID="{8D620786-4173-44C9-9E4E-947E1FD6DE07}" presName="textA" presStyleLbl="revTx" presStyleIdx="0" presStyleCnt="6">
        <dgm:presLayoutVars>
          <dgm:bulletEnabled val="1"/>
        </dgm:presLayoutVars>
      </dgm:prSet>
      <dgm:spPr/>
    </dgm:pt>
    <dgm:pt modelId="{5CF52D94-D3F4-4171-9C7B-DB59D507CA11}" type="pres">
      <dgm:prSet presAssocID="{8D620786-4173-44C9-9E4E-947E1FD6DE07}" presName="circleA" presStyleLbl="node1" presStyleIdx="0" presStyleCnt="6"/>
      <dgm:spPr/>
    </dgm:pt>
    <dgm:pt modelId="{F3ACCEF9-4939-44BB-A8E7-052A418E7516}" type="pres">
      <dgm:prSet presAssocID="{8D620786-4173-44C9-9E4E-947E1FD6DE07}" presName="spaceA" presStyleCnt="0"/>
      <dgm:spPr/>
    </dgm:pt>
    <dgm:pt modelId="{3315B8A1-B12C-4688-9FC3-D1312A64B434}" type="pres">
      <dgm:prSet presAssocID="{19DCCA4D-ECCB-4394-8EAF-BBBD8FEBA6B6}" presName="space" presStyleCnt="0"/>
      <dgm:spPr/>
    </dgm:pt>
    <dgm:pt modelId="{C5F5E2D9-F9E6-486C-90B9-8F1A8ED6327E}" type="pres">
      <dgm:prSet presAssocID="{34105777-CEA3-40EF-BD6B-FB62CCAF1C88}" presName="compositeB" presStyleCnt="0"/>
      <dgm:spPr/>
    </dgm:pt>
    <dgm:pt modelId="{9FE93506-235C-45BA-B945-A000F7C95208}" type="pres">
      <dgm:prSet presAssocID="{34105777-CEA3-40EF-BD6B-FB62CCAF1C88}" presName="textB" presStyleLbl="revTx" presStyleIdx="1" presStyleCnt="6">
        <dgm:presLayoutVars>
          <dgm:bulletEnabled val="1"/>
        </dgm:presLayoutVars>
      </dgm:prSet>
      <dgm:spPr/>
    </dgm:pt>
    <dgm:pt modelId="{6329E270-914A-4D58-A3F8-3E0B00F6927E}" type="pres">
      <dgm:prSet presAssocID="{34105777-CEA3-40EF-BD6B-FB62CCAF1C88}" presName="circleB" presStyleLbl="node1" presStyleIdx="1" presStyleCnt="6" custFlipHor="0" custScaleX="65785" custScaleY="148776" custLinFactX="1116136" custLinFactY="-179284" custLinFactNeighborX="1200000" custLinFactNeighborY="-200000"/>
      <dgm:spPr>
        <a:solidFill>
          <a:schemeClr val="lt1">
            <a:hueOff val="0"/>
            <a:satOff val="0"/>
            <a:lumOff val="0"/>
            <a:alpha val="0"/>
          </a:schemeClr>
        </a:solidFill>
        <a:ln>
          <a:solidFill>
            <a:schemeClr val="accent2">
              <a:shade val="80000"/>
              <a:hueOff val="0"/>
              <a:satOff val="0"/>
              <a:lumOff val="0"/>
              <a:alpha val="0"/>
            </a:schemeClr>
          </a:solidFill>
        </a:ln>
      </dgm:spPr>
    </dgm:pt>
    <dgm:pt modelId="{6BA8A527-638E-4A39-912E-26CB003D7E66}" type="pres">
      <dgm:prSet presAssocID="{34105777-CEA3-40EF-BD6B-FB62CCAF1C88}" presName="spaceB" presStyleCnt="0"/>
      <dgm:spPr/>
    </dgm:pt>
    <dgm:pt modelId="{6BBAC6BA-D1A9-45A7-93B0-6438F616C5D7}" type="pres">
      <dgm:prSet presAssocID="{B7882C7D-AA24-40D5-B41F-E41DF416BD41}" presName="space" presStyleCnt="0"/>
      <dgm:spPr/>
    </dgm:pt>
    <dgm:pt modelId="{8C3C2701-6AA6-4860-A385-2F2F4F0E89A9}" type="pres">
      <dgm:prSet presAssocID="{B80A7045-D80F-4DD9-8745-EC58ACCC74DF}" presName="compositeA" presStyleCnt="0"/>
      <dgm:spPr/>
    </dgm:pt>
    <dgm:pt modelId="{4BCC754A-8927-4C15-A55B-9FC0CF6673E5}" type="pres">
      <dgm:prSet presAssocID="{B80A7045-D80F-4DD9-8745-EC58ACCC74DF}" presName="textA" presStyleLbl="revTx" presStyleIdx="2" presStyleCnt="6">
        <dgm:presLayoutVars>
          <dgm:bulletEnabled val="1"/>
        </dgm:presLayoutVars>
      </dgm:prSet>
      <dgm:spPr/>
    </dgm:pt>
    <dgm:pt modelId="{B969D5E9-A726-49C4-A4D8-A4B880E2A601}" type="pres">
      <dgm:prSet presAssocID="{B80A7045-D80F-4DD9-8745-EC58ACCC74DF}" presName="circleA" presStyleLbl="node1" presStyleIdx="2" presStyleCnt="6" custFlipVert="1" custFlipHor="1" custScaleX="106683" custScaleY="46625" custLinFactX="582167" custLinFactY="-146693" custLinFactNeighborX="600000" custLinFactNeighborY="-200000"/>
      <dgm:spPr>
        <a:ln>
          <a:solidFill>
            <a:schemeClr val="accent2">
              <a:shade val="80000"/>
              <a:hueOff val="0"/>
              <a:satOff val="0"/>
              <a:lumOff val="0"/>
              <a:alpha val="0"/>
            </a:schemeClr>
          </a:solidFill>
        </a:ln>
      </dgm:spPr>
    </dgm:pt>
    <dgm:pt modelId="{8B9009EB-E400-4E42-BDC0-8F72FA97E707}" type="pres">
      <dgm:prSet presAssocID="{B80A7045-D80F-4DD9-8745-EC58ACCC74DF}" presName="spaceA" presStyleCnt="0"/>
      <dgm:spPr/>
    </dgm:pt>
    <dgm:pt modelId="{7A24898A-C583-4891-AD22-0488A0C2E2E1}" type="pres">
      <dgm:prSet presAssocID="{90BF42C6-0CEA-44DB-9648-E019E2FD868B}" presName="space" presStyleCnt="0"/>
      <dgm:spPr/>
    </dgm:pt>
    <dgm:pt modelId="{100C6BA0-A784-4B0C-B4EB-9952241D2E1C}" type="pres">
      <dgm:prSet presAssocID="{8FD5CDC3-5270-41A3-BC90-A8C4C99B9EC8}" presName="compositeB" presStyleCnt="0"/>
      <dgm:spPr/>
    </dgm:pt>
    <dgm:pt modelId="{B65F0AF7-A07A-497E-95D1-22D172A78287}" type="pres">
      <dgm:prSet presAssocID="{8FD5CDC3-5270-41A3-BC90-A8C4C99B9EC8}" presName="textB" presStyleLbl="revTx" presStyleIdx="3" presStyleCnt="6">
        <dgm:presLayoutVars>
          <dgm:bulletEnabled val="1"/>
        </dgm:presLayoutVars>
      </dgm:prSet>
      <dgm:spPr/>
    </dgm:pt>
    <dgm:pt modelId="{90AFB41C-7068-40D8-AE02-8FC07BBB38AC}" type="pres">
      <dgm:prSet presAssocID="{8FD5CDC3-5270-41A3-BC90-A8C4C99B9EC8}" presName="circleB" presStyleLbl="node1" presStyleIdx="3" presStyleCnt="6"/>
      <dgm:spPr>
        <a:solidFill>
          <a:schemeClr val="lt1">
            <a:hueOff val="0"/>
            <a:satOff val="0"/>
            <a:lumOff val="0"/>
            <a:alpha val="0"/>
          </a:schemeClr>
        </a:solidFill>
        <a:ln>
          <a:solidFill>
            <a:schemeClr val="accent2">
              <a:shade val="80000"/>
              <a:hueOff val="0"/>
              <a:satOff val="0"/>
              <a:lumOff val="0"/>
              <a:alpha val="0"/>
            </a:schemeClr>
          </a:solidFill>
        </a:ln>
      </dgm:spPr>
    </dgm:pt>
    <dgm:pt modelId="{04F7226E-8521-4B72-8A3A-CE3FB82CDF24}" type="pres">
      <dgm:prSet presAssocID="{8FD5CDC3-5270-41A3-BC90-A8C4C99B9EC8}" presName="spaceB" presStyleCnt="0"/>
      <dgm:spPr/>
    </dgm:pt>
    <dgm:pt modelId="{38559C11-42BC-4176-850D-DC1FE309BCB8}" type="pres">
      <dgm:prSet presAssocID="{228AFE93-6A00-4D35-A2F8-C56CDC649E1F}" presName="space" presStyleCnt="0"/>
      <dgm:spPr/>
    </dgm:pt>
    <dgm:pt modelId="{15D4ED73-9937-4B37-A769-66412E893E69}" type="pres">
      <dgm:prSet presAssocID="{FFF316DC-43B5-4B3E-9EE7-4DB4EC0A1420}" presName="compositeA" presStyleCnt="0"/>
      <dgm:spPr/>
    </dgm:pt>
    <dgm:pt modelId="{13C70D82-31B4-4E12-A0E6-350EFE01889B}" type="pres">
      <dgm:prSet presAssocID="{FFF316DC-43B5-4B3E-9EE7-4DB4EC0A1420}" presName="textA" presStyleLbl="revTx" presStyleIdx="4" presStyleCnt="6">
        <dgm:presLayoutVars>
          <dgm:bulletEnabled val="1"/>
        </dgm:presLayoutVars>
      </dgm:prSet>
      <dgm:spPr/>
    </dgm:pt>
    <dgm:pt modelId="{67CCBB15-723A-406F-BFDA-AA4A941623AD}" type="pres">
      <dgm:prSet presAssocID="{FFF316DC-43B5-4B3E-9EE7-4DB4EC0A1420}" presName="circleA" presStyleLbl="node1" presStyleIdx="4" presStyleCnt="6"/>
      <dgm:spPr>
        <a:solidFill>
          <a:schemeClr val="lt1">
            <a:hueOff val="0"/>
            <a:satOff val="0"/>
            <a:lumOff val="0"/>
            <a:alpha val="0"/>
          </a:schemeClr>
        </a:solidFill>
        <a:ln>
          <a:solidFill>
            <a:schemeClr val="accent2">
              <a:shade val="80000"/>
              <a:hueOff val="0"/>
              <a:satOff val="0"/>
              <a:lumOff val="0"/>
              <a:alpha val="0"/>
            </a:schemeClr>
          </a:solidFill>
        </a:ln>
      </dgm:spPr>
    </dgm:pt>
    <dgm:pt modelId="{DF66CD23-134E-4304-8318-AD7FE6FE5CCB}" type="pres">
      <dgm:prSet presAssocID="{FFF316DC-43B5-4B3E-9EE7-4DB4EC0A1420}" presName="spaceA" presStyleCnt="0"/>
      <dgm:spPr/>
    </dgm:pt>
    <dgm:pt modelId="{579B934E-F81D-4C3B-981E-CE1FC4A7DB31}" type="pres">
      <dgm:prSet presAssocID="{FFFC81AF-D514-45DB-BBAA-4762CDDE91D5}" presName="space" presStyleCnt="0"/>
      <dgm:spPr/>
    </dgm:pt>
    <dgm:pt modelId="{C2D2729D-06C1-458D-8123-212690D38F4E}" type="pres">
      <dgm:prSet presAssocID="{1838EA5F-26DD-4A01-B354-1826C75E20BC}" presName="compositeB" presStyleCnt="0"/>
      <dgm:spPr/>
    </dgm:pt>
    <dgm:pt modelId="{3242BC46-014B-479C-8984-4E78A2D67295}" type="pres">
      <dgm:prSet presAssocID="{1838EA5F-26DD-4A01-B354-1826C75E20BC}" presName="textB" presStyleLbl="revTx" presStyleIdx="5" presStyleCnt="6">
        <dgm:presLayoutVars>
          <dgm:bulletEnabled val="1"/>
        </dgm:presLayoutVars>
      </dgm:prSet>
      <dgm:spPr/>
    </dgm:pt>
    <dgm:pt modelId="{20836202-025E-4D4C-93AA-8021D83DA59D}" type="pres">
      <dgm:prSet presAssocID="{1838EA5F-26DD-4A01-B354-1826C75E20BC}" presName="circleB" presStyleLbl="node1" presStyleIdx="5" presStyleCnt="6"/>
      <dgm:spPr>
        <a:solidFill>
          <a:schemeClr val="lt1">
            <a:hueOff val="0"/>
            <a:satOff val="0"/>
            <a:lumOff val="0"/>
            <a:alpha val="0"/>
          </a:schemeClr>
        </a:solidFill>
        <a:ln>
          <a:solidFill>
            <a:schemeClr val="accent2">
              <a:shade val="80000"/>
              <a:hueOff val="0"/>
              <a:satOff val="0"/>
              <a:lumOff val="0"/>
              <a:alpha val="0"/>
            </a:schemeClr>
          </a:solidFill>
        </a:ln>
      </dgm:spPr>
    </dgm:pt>
    <dgm:pt modelId="{EAA94E45-2BF0-4CFB-B811-22A7600B8CDB}" type="pres">
      <dgm:prSet presAssocID="{1838EA5F-26DD-4A01-B354-1826C75E20BC}" presName="spaceB" presStyleCnt="0"/>
      <dgm:spPr/>
    </dgm:pt>
  </dgm:ptLst>
  <dgm:cxnLst>
    <dgm:cxn modelId="{E3B1BD0A-4CC3-4591-BC59-25D45F4BD400}" type="presOf" srcId="{8D620786-4173-44C9-9E4E-947E1FD6DE07}" destId="{3F478139-65B6-49C2-8804-803F5CE6BB71}" srcOrd="0" destOrd="0" presId="urn:microsoft.com/office/officeart/2005/8/layout/hProcess11"/>
    <dgm:cxn modelId="{D2374315-A78B-46E3-B5C3-F45AED1BDFF2}" type="presOf" srcId="{B80A7045-D80F-4DD9-8745-EC58ACCC74DF}" destId="{4BCC754A-8927-4C15-A55B-9FC0CF6673E5}" srcOrd="0" destOrd="0" presId="urn:microsoft.com/office/officeart/2005/8/layout/hProcess11"/>
    <dgm:cxn modelId="{075FD035-92A4-4A3C-B671-4BC4C4E3B0AB}" srcId="{BC92310C-4957-4114-8762-070C86D7886E}" destId="{FFF316DC-43B5-4B3E-9EE7-4DB4EC0A1420}" srcOrd="4" destOrd="0" parTransId="{2B632DAE-36DE-47F9-A4B9-56B9BCD6DBA3}" sibTransId="{FFFC81AF-D514-45DB-BBAA-4762CDDE91D5}"/>
    <dgm:cxn modelId="{ADCD9943-7ADA-4241-AEB0-CAFF273FC689}" srcId="{BC92310C-4957-4114-8762-070C86D7886E}" destId="{8FD5CDC3-5270-41A3-BC90-A8C4C99B9EC8}" srcOrd="3" destOrd="0" parTransId="{290FE469-27D8-439F-BC93-0B2EF2F96B24}" sibTransId="{228AFE93-6A00-4D35-A2F8-C56CDC649E1F}"/>
    <dgm:cxn modelId="{6DA99E48-6DEA-4481-8E82-3204CB7AED8E}" type="presOf" srcId="{8FD5CDC3-5270-41A3-BC90-A8C4C99B9EC8}" destId="{B65F0AF7-A07A-497E-95D1-22D172A78287}" srcOrd="0" destOrd="0" presId="urn:microsoft.com/office/officeart/2005/8/layout/hProcess11"/>
    <dgm:cxn modelId="{6CCA914C-801B-44C2-8B84-B7ADFD995C92}" srcId="{BC92310C-4957-4114-8762-070C86D7886E}" destId="{B80A7045-D80F-4DD9-8745-EC58ACCC74DF}" srcOrd="2" destOrd="0" parTransId="{00C50C8E-CDC5-429F-9D84-F11FA23E3333}" sibTransId="{90BF42C6-0CEA-44DB-9648-E019E2FD868B}"/>
    <dgm:cxn modelId="{CE293977-88CB-47B0-BEB5-87FA9F332FC5}" srcId="{BC92310C-4957-4114-8762-070C86D7886E}" destId="{8D620786-4173-44C9-9E4E-947E1FD6DE07}" srcOrd="0" destOrd="0" parTransId="{7BA45C0D-AAD1-461F-B061-20C7A52329CD}" sibTransId="{19DCCA4D-ECCB-4394-8EAF-BBBD8FEBA6B6}"/>
    <dgm:cxn modelId="{134D3C8E-CFD5-45EB-8897-9E9418759FBA}" srcId="{BC92310C-4957-4114-8762-070C86D7886E}" destId="{1838EA5F-26DD-4A01-B354-1826C75E20BC}" srcOrd="5" destOrd="0" parTransId="{EB130E5E-68EA-4392-80BD-37876BC6D9FD}" sibTransId="{D6737E2C-0FA2-45B7-B4E2-A85E6AD9AA43}"/>
    <dgm:cxn modelId="{7A7D10C7-287A-43D4-B712-450CEDB32637}" type="presOf" srcId="{1838EA5F-26DD-4A01-B354-1826C75E20BC}" destId="{3242BC46-014B-479C-8984-4E78A2D67295}" srcOrd="0" destOrd="0" presId="urn:microsoft.com/office/officeart/2005/8/layout/hProcess11"/>
    <dgm:cxn modelId="{B382CFC7-D11E-4DD7-A38A-3A8A173FBFE1}" type="presOf" srcId="{FFF316DC-43B5-4B3E-9EE7-4DB4EC0A1420}" destId="{13C70D82-31B4-4E12-A0E6-350EFE01889B}" srcOrd="0" destOrd="0" presId="urn:microsoft.com/office/officeart/2005/8/layout/hProcess11"/>
    <dgm:cxn modelId="{8F4017C8-B517-4C53-A81D-975A3F236BC9}" type="presOf" srcId="{34105777-CEA3-40EF-BD6B-FB62CCAF1C88}" destId="{9FE93506-235C-45BA-B945-A000F7C95208}" srcOrd="0" destOrd="0" presId="urn:microsoft.com/office/officeart/2005/8/layout/hProcess11"/>
    <dgm:cxn modelId="{EAF9C2D7-34F3-4CE1-A64E-9E5C2475C942}" srcId="{BC92310C-4957-4114-8762-070C86D7886E}" destId="{34105777-CEA3-40EF-BD6B-FB62CCAF1C88}" srcOrd="1" destOrd="0" parTransId="{B8CD51B0-31C6-4D37-8BCF-5B39E6BB2B9C}" sibTransId="{B7882C7D-AA24-40D5-B41F-E41DF416BD41}"/>
    <dgm:cxn modelId="{228C78E3-E347-4DD2-A4B7-ECC4B3713A28}" type="presOf" srcId="{BC92310C-4957-4114-8762-070C86D7886E}" destId="{DC87AAC8-8AE0-48DE-A302-28B29A277E05}" srcOrd="0" destOrd="0" presId="urn:microsoft.com/office/officeart/2005/8/layout/hProcess11"/>
    <dgm:cxn modelId="{BB0017DB-DC5A-433C-B0A8-ED8A44611884}" type="presParOf" srcId="{DC87AAC8-8AE0-48DE-A302-28B29A277E05}" destId="{253751EC-03E2-4AD8-8A34-6DDF2B79311F}" srcOrd="0" destOrd="0" presId="urn:microsoft.com/office/officeart/2005/8/layout/hProcess11"/>
    <dgm:cxn modelId="{DE579044-7943-463B-A535-018C7061E920}" type="presParOf" srcId="{DC87AAC8-8AE0-48DE-A302-28B29A277E05}" destId="{EB0C3ADE-4909-47B5-BB4D-27B800388E60}" srcOrd="1" destOrd="0" presId="urn:microsoft.com/office/officeart/2005/8/layout/hProcess11"/>
    <dgm:cxn modelId="{190AEA8A-3143-4F23-A5D4-1D2C83F48B7E}" type="presParOf" srcId="{EB0C3ADE-4909-47B5-BB4D-27B800388E60}" destId="{14DA8207-4E32-4828-A8DD-DD2EB31852A6}" srcOrd="0" destOrd="0" presId="urn:microsoft.com/office/officeart/2005/8/layout/hProcess11"/>
    <dgm:cxn modelId="{BF270098-ED5E-464A-BC96-78F3C421F5EF}" type="presParOf" srcId="{14DA8207-4E32-4828-A8DD-DD2EB31852A6}" destId="{3F478139-65B6-49C2-8804-803F5CE6BB71}" srcOrd="0" destOrd="0" presId="urn:microsoft.com/office/officeart/2005/8/layout/hProcess11"/>
    <dgm:cxn modelId="{A241FFC9-204A-45C4-AE54-79EAC66A7198}" type="presParOf" srcId="{14DA8207-4E32-4828-A8DD-DD2EB31852A6}" destId="{5CF52D94-D3F4-4171-9C7B-DB59D507CA11}" srcOrd="1" destOrd="0" presId="urn:microsoft.com/office/officeart/2005/8/layout/hProcess11"/>
    <dgm:cxn modelId="{844D7F2A-26AB-4B68-A3F2-30FCA962263E}" type="presParOf" srcId="{14DA8207-4E32-4828-A8DD-DD2EB31852A6}" destId="{F3ACCEF9-4939-44BB-A8E7-052A418E7516}" srcOrd="2" destOrd="0" presId="urn:microsoft.com/office/officeart/2005/8/layout/hProcess11"/>
    <dgm:cxn modelId="{E3110A94-D1F5-40B1-8369-EB52E6BFD57D}" type="presParOf" srcId="{EB0C3ADE-4909-47B5-BB4D-27B800388E60}" destId="{3315B8A1-B12C-4688-9FC3-D1312A64B434}" srcOrd="1" destOrd="0" presId="urn:microsoft.com/office/officeart/2005/8/layout/hProcess11"/>
    <dgm:cxn modelId="{B4B69C5E-E6A2-4750-A1FD-A836866AD352}" type="presParOf" srcId="{EB0C3ADE-4909-47B5-BB4D-27B800388E60}" destId="{C5F5E2D9-F9E6-486C-90B9-8F1A8ED6327E}" srcOrd="2" destOrd="0" presId="urn:microsoft.com/office/officeart/2005/8/layout/hProcess11"/>
    <dgm:cxn modelId="{8F70664D-E13F-4A4F-BCDE-F50C31298682}" type="presParOf" srcId="{C5F5E2D9-F9E6-486C-90B9-8F1A8ED6327E}" destId="{9FE93506-235C-45BA-B945-A000F7C95208}" srcOrd="0" destOrd="0" presId="urn:microsoft.com/office/officeart/2005/8/layout/hProcess11"/>
    <dgm:cxn modelId="{097347F6-C8A3-48F8-A599-9060781CE0C4}" type="presParOf" srcId="{C5F5E2D9-F9E6-486C-90B9-8F1A8ED6327E}" destId="{6329E270-914A-4D58-A3F8-3E0B00F6927E}" srcOrd="1" destOrd="0" presId="urn:microsoft.com/office/officeart/2005/8/layout/hProcess11"/>
    <dgm:cxn modelId="{9D272719-E1FE-4421-8DF1-6720B580E73A}" type="presParOf" srcId="{C5F5E2D9-F9E6-486C-90B9-8F1A8ED6327E}" destId="{6BA8A527-638E-4A39-912E-26CB003D7E66}" srcOrd="2" destOrd="0" presId="urn:microsoft.com/office/officeart/2005/8/layout/hProcess11"/>
    <dgm:cxn modelId="{254B7F09-D2D3-4C65-9049-444840A64E52}" type="presParOf" srcId="{EB0C3ADE-4909-47B5-BB4D-27B800388E60}" destId="{6BBAC6BA-D1A9-45A7-93B0-6438F616C5D7}" srcOrd="3" destOrd="0" presId="urn:microsoft.com/office/officeart/2005/8/layout/hProcess11"/>
    <dgm:cxn modelId="{28ACF2DE-C7B4-4270-A743-FC5634335438}" type="presParOf" srcId="{EB0C3ADE-4909-47B5-BB4D-27B800388E60}" destId="{8C3C2701-6AA6-4860-A385-2F2F4F0E89A9}" srcOrd="4" destOrd="0" presId="urn:microsoft.com/office/officeart/2005/8/layout/hProcess11"/>
    <dgm:cxn modelId="{9399959C-4A11-4220-9706-632CA6907B79}" type="presParOf" srcId="{8C3C2701-6AA6-4860-A385-2F2F4F0E89A9}" destId="{4BCC754A-8927-4C15-A55B-9FC0CF6673E5}" srcOrd="0" destOrd="0" presId="urn:microsoft.com/office/officeart/2005/8/layout/hProcess11"/>
    <dgm:cxn modelId="{631F44E8-030A-4DA5-A4BA-7D47F526C88B}" type="presParOf" srcId="{8C3C2701-6AA6-4860-A385-2F2F4F0E89A9}" destId="{B969D5E9-A726-49C4-A4D8-A4B880E2A601}" srcOrd="1" destOrd="0" presId="urn:microsoft.com/office/officeart/2005/8/layout/hProcess11"/>
    <dgm:cxn modelId="{88A816DD-A0FE-47F3-A2FA-BAB5EFF8F2D3}" type="presParOf" srcId="{8C3C2701-6AA6-4860-A385-2F2F4F0E89A9}" destId="{8B9009EB-E400-4E42-BDC0-8F72FA97E707}" srcOrd="2" destOrd="0" presId="urn:microsoft.com/office/officeart/2005/8/layout/hProcess11"/>
    <dgm:cxn modelId="{C6275E98-4CC0-48A5-A772-019E4B9E7749}" type="presParOf" srcId="{EB0C3ADE-4909-47B5-BB4D-27B800388E60}" destId="{7A24898A-C583-4891-AD22-0488A0C2E2E1}" srcOrd="5" destOrd="0" presId="urn:microsoft.com/office/officeart/2005/8/layout/hProcess11"/>
    <dgm:cxn modelId="{8FA74C4B-23C9-41F8-9894-D1F311987DB4}" type="presParOf" srcId="{EB0C3ADE-4909-47B5-BB4D-27B800388E60}" destId="{100C6BA0-A784-4B0C-B4EB-9952241D2E1C}" srcOrd="6" destOrd="0" presId="urn:microsoft.com/office/officeart/2005/8/layout/hProcess11"/>
    <dgm:cxn modelId="{8BF4BE0A-7798-4E01-B22A-D76693CF97EB}" type="presParOf" srcId="{100C6BA0-A784-4B0C-B4EB-9952241D2E1C}" destId="{B65F0AF7-A07A-497E-95D1-22D172A78287}" srcOrd="0" destOrd="0" presId="urn:microsoft.com/office/officeart/2005/8/layout/hProcess11"/>
    <dgm:cxn modelId="{2396A11F-AD01-4C69-9C12-94D7EF4A9F92}" type="presParOf" srcId="{100C6BA0-A784-4B0C-B4EB-9952241D2E1C}" destId="{90AFB41C-7068-40D8-AE02-8FC07BBB38AC}" srcOrd="1" destOrd="0" presId="urn:microsoft.com/office/officeart/2005/8/layout/hProcess11"/>
    <dgm:cxn modelId="{6F3D7771-4EEE-4DEF-A16B-5D7F9EFFAB43}" type="presParOf" srcId="{100C6BA0-A784-4B0C-B4EB-9952241D2E1C}" destId="{04F7226E-8521-4B72-8A3A-CE3FB82CDF24}" srcOrd="2" destOrd="0" presId="urn:microsoft.com/office/officeart/2005/8/layout/hProcess11"/>
    <dgm:cxn modelId="{A87CD5B3-EF88-4A35-A7F8-CFCF2805D83C}" type="presParOf" srcId="{EB0C3ADE-4909-47B5-BB4D-27B800388E60}" destId="{38559C11-42BC-4176-850D-DC1FE309BCB8}" srcOrd="7" destOrd="0" presId="urn:microsoft.com/office/officeart/2005/8/layout/hProcess11"/>
    <dgm:cxn modelId="{42D3F2B6-B492-4A13-93E8-5F11A3BD25C5}" type="presParOf" srcId="{EB0C3ADE-4909-47B5-BB4D-27B800388E60}" destId="{15D4ED73-9937-4B37-A769-66412E893E69}" srcOrd="8" destOrd="0" presId="urn:microsoft.com/office/officeart/2005/8/layout/hProcess11"/>
    <dgm:cxn modelId="{08D31A42-318B-4291-AE09-5506FD141B81}" type="presParOf" srcId="{15D4ED73-9937-4B37-A769-66412E893E69}" destId="{13C70D82-31B4-4E12-A0E6-350EFE01889B}" srcOrd="0" destOrd="0" presId="urn:microsoft.com/office/officeart/2005/8/layout/hProcess11"/>
    <dgm:cxn modelId="{C22D53E6-0D9D-4EBA-B394-B454CEA7B56E}" type="presParOf" srcId="{15D4ED73-9937-4B37-A769-66412E893E69}" destId="{67CCBB15-723A-406F-BFDA-AA4A941623AD}" srcOrd="1" destOrd="0" presId="urn:microsoft.com/office/officeart/2005/8/layout/hProcess11"/>
    <dgm:cxn modelId="{34E955D6-EBFC-44E1-8F53-0E2BA0D18936}" type="presParOf" srcId="{15D4ED73-9937-4B37-A769-66412E893E69}" destId="{DF66CD23-134E-4304-8318-AD7FE6FE5CCB}" srcOrd="2" destOrd="0" presId="urn:microsoft.com/office/officeart/2005/8/layout/hProcess11"/>
    <dgm:cxn modelId="{380E8C66-9937-4625-9334-A944A0AE1F8C}" type="presParOf" srcId="{EB0C3ADE-4909-47B5-BB4D-27B800388E60}" destId="{579B934E-F81D-4C3B-981E-CE1FC4A7DB31}" srcOrd="9" destOrd="0" presId="urn:microsoft.com/office/officeart/2005/8/layout/hProcess11"/>
    <dgm:cxn modelId="{FA616BC0-F490-4F6D-9FD9-A0FC070C8EEF}" type="presParOf" srcId="{EB0C3ADE-4909-47B5-BB4D-27B800388E60}" destId="{C2D2729D-06C1-458D-8123-212690D38F4E}" srcOrd="10" destOrd="0" presId="urn:microsoft.com/office/officeart/2005/8/layout/hProcess11"/>
    <dgm:cxn modelId="{51A30F9B-2512-436D-B70F-0F9C615E38F0}" type="presParOf" srcId="{C2D2729D-06C1-458D-8123-212690D38F4E}" destId="{3242BC46-014B-479C-8984-4E78A2D67295}" srcOrd="0" destOrd="0" presId="urn:microsoft.com/office/officeart/2005/8/layout/hProcess11"/>
    <dgm:cxn modelId="{09BCCC0A-54B2-4CEA-B432-1E428E486C9D}" type="presParOf" srcId="{C2D2729D-06C1-458D-8123-212690D38F4E}" destId="{20836202-025E-4D4C-93AA-8021D83DA59D}" srcOrd="1" destOrd="0" presId="urn:microsoft.com/office/officeart/2005/8/layout/hProcess11"/>
    <dgm:cxn modelId="{F1788BCE-6349-4CA6-9627-A87A1BFB4733}" type="presParOf" srcId="{C2D2729D-06C1-458D-8123-212690D38F4E}" destId="{EAA94E45-2BF0-4CFB-B811-22A7600B8CD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92310C-4957-4114-8762-070C86D7886E}" type="doc">
      <dgm:prSet loTypeId="urn:microsoft.com/office/officeart/2005/8/layout/hProcess11" loCatId="process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pl-PL"/>
        </a:p>
      </dgm:t>
    </dgm:pt>
    <dgm:pt modelId="{8D620786-4173-44C9-9E4E-947E1FD6DE07}">
      <dgm:prSet/>
      <dgm:spPr/>
      <dgm:t>
        <a:bodyPr/>
        <a:lstStyle/>
        <a:p>
          <a:r>
            <a:rPr lang="pl-PL" b="1" dirty="0">
              <a:solidFill>
                <a:schemeClr val="bg1"/>
              </a:solidFill>
            </a:rPr>
            <a:t>Ekspozycja: </a:t>
          </a:r>
          <a:r>
            <a:rPr lang="pl-PL" dirty="0">
              <a:solidFill>
                <a:schemeClr val="bg1"/>
              </a:solidFill>
            </a:rPr>
            <a:t>ogłoszenie o wolnej posadzie latarnika a Aspinwall</a:t>
          </a:r>
        </a:p>
      </dgm:t>
    </dgm:pt>
    <dgm:pt modelId="{7BA45C0D-AAD1-461F-B061-20C7A52329CD}" type="parTrans" cxnId="{CE293977-88CB-47B0-BEB5-87FA9F332FC5}">
      <dgm:prSet/>
      <dgm:spPr/>
      <dgm:t>
        <a:bodyPr/>
        <a:lstStyle/>
        <a:p>
          <a:endParaRPr lang="pl-PL"/>
        </a:p>
      </dgm:t>
    </dgm:pt>
    <dgm:pt modelId="{19DCCA4D-ECCB-4394-8EAF-BBBD8FEBA6B6}" type="sibTrans" cxnId="{CE293977-88CB-47B0-BEB5-87FA9F332FC5}">
      <dgm:prSet/>
      <dgm:spPr/>
      <dgm:t>
        <a:bodyPr/>
        <a:lstStyle/>
        <a:p>
          <a:endParaRPr lang="pl-PL"/>
        </a:p>
      </dgm:t>
    </dgm:pt>
    <dgm:pt modelId="{34105777-CEA3-40EF-BD6B-FB62CCAF1C88}">
      <dgm:prSet custT="1"/>
      <dgm:spPr/>
      <dgm:t>
        <a:bodyPr/>
        <a:lstStyle/>
        <a:p>
          <a:r>
            <a:rPr lang="pl-PL" sz="2000" b="1" dirty="0"/>
            <a:t>Zawiązanie akcji:</a:t>
          </a:r>
          <a:r>
            <a:rPr lang="pl-PL" sz="2000" dirty="0"/>
            <a:t> przybycie Skawińskiwgo i otrzymanie pracy </a:t>
          </a:r>
        </a:p>
      </dgm:t>
    </dgm:pt>
    <dgm:pt modelId="{B8CD51B0-31C6-4D37-8BCF-5B39E6BB2B9C}" type="parTrans" cxnId="{EAF9C2D7-34F3-4CE1-A64E-9E5C2475C942}">
      <dgm:prSet/>
      <dgm:spPr/>
      <dgm:t>
        <a:bodyPr/>
        <a:lstStyle/>
        <a:p>
          <a:endParaRPr lang="pl-PL"/>
        </a:p>
      </dgm:t>
    </dgm:pt>
    <dgm:pt modelId="{B7882C7D-AA24-40D5-B41F-E41DF416BD41}" type="sibTrans" cxnId="{EAF9C2D7-34F3-4CE1-A64E-9E5C2475C942}">
      <dgm:prSet/>
      <dgm:spPr/>
      <dgm:t>
        <a:bodyPr/>
        <a:lstStyle/>
        <a:p>
          <a:endParaRPr lang="pl-PL"/>
        </a:p>
      </dgm:t>
    </dgm:pt>
    <dgm:pt modelId="{B80A7045-D80F-4DD9-8745-EC58ACCC74DF}">
      <dgm:prSet/>
      <dgm:spPr/>
      <dgm:t>
        <a:bodyPr/>
        <a:lstStyle/>
        <a:p>
          <a:r>
            <a:rPr lang="pl-PL" b="1" dirty="0">
              <a:solidFill>
                <a:schemeClr val="bg1"/>
              </a:solidFill>
            </a:rPr>
            <a:t>Rozwinięcie akcji: </a:t>
          </a:r>
          <a:r>
            <a:rPr lang="pl-PL" dirty="0">
              <a:solidFill>
                <a:schemeClr val="bg1"/>
              </a:solidFill>
            </a:rPr>
            <a:t>spokojne życie na wyspie</a:t>
          </a:r>
        </a:p>
      </dgm:t>
    </dgm:pt>
    <dgm:pt modelId="{00C50C8E-CDC5-429F-9D84-F11FA23E3333}" type="parTrans" cxnId="{6CCA914C-801B-44C2-8B84-B7ADFD995C92}">
      <dgm:prSet/>
      <dgm:spPr/>
      <dgm:t>
        <a:bodyPr/>
        <a:lstStyle/>
        <a:p>
          <a:endParaRPr lang="pl-PL"/>
        </a:p>
      </dgm:t>
    </dgm:pt>
    <dgm:pt modelId="{90BF42C6-0CEA-44DB-9648-E019E2FD868B}" type="sibTrans" cxnId="{6CCA914C-801B-44C2-8B84-B7ADFD995C92}">
      <dgm:prSet/>
      <dgm:spPr/>
      <dgm:t>
        <a:bodyPr/>
        <a:lstStyle/>
        <a:p>
          <a:endParaRPr lang="pl-PL"/>
        </a:p>
      </dgm:t>
    </dgm:pt>
    <dgm:pt modelId="{8FD5CDC3-5270-41A3-BC90-A8C4C99B9EC8}">
      <dgm:prSet/>
      <dgm:spPr/>
      <dgm:t>
        <a:bodyPr/>
        <a:lstStyle/>
        <a:p>
          <a:r>
            <a:rPr lang="pl-PL" b="1" dirty="0">
              <a:solidFill>
                <a:schemeClr val="bg1"/>
              </a:solidFill>
            </a:rPr>
            <a:t>Punkt kulminacyjny:</a:t>
          </a:r>
          <a:r>
            <a:rPr lang="pl-PL" dirty="0">
              <a:solidFill>
                <a:schemeClr val="bg1"/>
              </a:solidFill>
            </a:rPr>
            <a:t> nocna lektura „Pana Tadeusza” i rozbicie się statku</a:t>
          </a:r>
        </a:p>
      </dgm:t>
    </dgm:pt>
    <dgm:pt modelId="{290FE469-27D8-439F-BC93-0B2EF2F96B24}" type="parTrans" cxnId="{ADCD9943-7ADA-4241-AEB0-CAFF273FC689}">
      <dgm:prSet/>
      <dgm:spPr/>
      <dgm:t>
        <a:bodyPr/>
        <a:lstStyle/>
        <a:p>
          <a:endParaRPr lang="pl-PL"/>
        </a:p>
      </dgm:t>
    </dgm:pt>
    <dgm:pt modelId="{228AFE93-6A00-4D35-A2F8-C56CDC649E1F}" type="sibTrans" cxnId="{ADCD9943-7ADA-4241-AEB0-CAFF273FC689}">
      <dgm:prSet/>
      <dgm:spPr/>
      <dgm:t>
        <a:bodyPr/>
        <a:lstStyle/>
        <a:p>
          <a:endParaRPr lang="pl-PL"/>
        </a:p>
      </dgm:t>
    </dgm:pt>
    <dgm:pt modelId="{FFF316DC-43B5-4B3E-9EE7-4DB4EC0A1420}">
      <dgm:prSet/>
      <dgm:spPr/>
      <dgm:t>
        <a:bodyPr/>
        <a:lstStyle/>
        <a:p>
          <a:r>
            <a:rPr lang="pl-PL" b="1" dirty="0">
              <a:solidFill>
                <a:schemeClr val="bg1"/>
              </a:solidFill>
            </a:rPr>
            <a:t>Rozwiązanie akcji: </a:t>
          </a:r>
          <a:r>
            <a:rPr lang="pl-PL" dirty="0">
              <a:solidFill>
                <a:schemeClr val="bg1"/>
              </a:solidFill>
            </a:rPr>
            <a:t>utrata pracy</a:t>
          </a:r>
        </a:p>
      </dgm:t>
    </dgm:pt>
    <dgm:pt modelId="{2B632DAE-36DE-47F9-A4B9-56B9BCD6DBA3}" type="parTrans" cxnId="{075FD035-92A4-4A3C-B671-4BC4C4E3B0AB}">
      <dgm:prSet/>
      <dgm:spPr/>
      <dgm:t>
        <a:bodyPr/>
        <a:lstStyle/>
        <a:p>
          <a:endParaRPr lang="pl-PL"/>
        </a:p>
      </dgm:t>
    </dgm:pt>
    <dgm:pt modelId="{FFFC81AF-D514-45DB-BBAA-4762CDDE91D5}" type="sibTrans" cxnId="{075FD035-92A4-4A3C-B671-4BC4C4E3B0AB}">
      <dgm:prSet/>
      <dgm:spPr/>
      <dgm:t>
        <a:bodyPr/>
        <a:lstStyle/>
        <a:p>
          <a:endParaRPr lang="pl-PL"/>
        </a:p>
      </dgm:t>
    </dgm:pt>
    <dgm:pt modelId="{1838EA5F-26DD-4A01-B354-1826C75E20BC}">
      <dgm:prSet/>
      <dgm:spPr/>
      <dgm:t>
        <a:bodyPr/>
        <a:lstStyle/>
        <a:p>
          <a:r>
            <a:rPr lang="pl-PL" b="1" dirty="0">
              <a:solidFill>
                <a:schemeClr val="bg1"/>
              </a:solidFill>
            </a:rPr>
            <a:t>Zakończenie: </a:t>
          </a:r>
          <a:r>
            <a:rPr lang="pl-PL" dirty="0">
              <a:solidFill>
                <a:schemeClr val="bg1"/>
              </a:solidFill>
            </a:rPr>
            <a:t>opuszczenie wyspy i dalsza wędrówka bohatera</a:t>
          </a:r>
        </a:p>
      </dgm:t>
    </dgm:pt>
    <dgm:pt modelId="{EB130E5E-68EA-4392-80BD-37876BC6D9FD}" type="parTrans" cxnId="{134D3C8E-CFD5-45EB-8897-9E9418759FBA}">
      <dgm:prSet/>
      <dgm:spPr/>
      <dgm:t>
        <a:bodyPr/>
        <a:lstStyle/>
        <a:p>
          <a:endParaRPr lang="pl-PL"/>
        </a:p>
      </dgm:t>
    </dgm:pt>
    <dgm:pt modelId="{D6737E2C-0FA2-45B7-B4E2-A85E6AD9AA43}" type="sibTrans" cxnId="{134D3C8E-CFD5-45EB-8897-9E9418759FBA}">
      <dgm:prSet/>
      <dgm:spPr/>
      <dgm:t>
        <a:bodyPr/>
        <a:lstStyle/>
        <a:p>
          <a:endParaRPr lang="pl-PL"/>
        </a:p>
      </dgm:t>
    </dgm:pt>
    <dgm:pt modelId="{DC87AAC8-8AE0-48DE-A302-28B29A277E05}" type="pres">
      <dgm:prSet presAssocID="{BC92310C-4957-4114-8762-070C86D7886E}" presName="Name0" presStyleCnt="0">
        <dgm:presLayoutVars>
          <dgm:dir/>
          <dgm:resizeHandles val="exact"/>
        </dgm:presLayoutVars>
      </dgm:prSet>
      <dgm:spPr/>
    </dgm:pt>
    <dgm:pt modelId="{253751EC-03E2-4AD8-8A34-6DDF2B79311F}" type="pres">
      <dgm:prSet presAssocID="{BC92310C-4957-4114-8762-070C86D7886E}" presName="arrow" presStyleLbl="bgShp" presStyleIdx="0" presStyleCnt="1"/>
      <dgm:spPr/>
    </dgm:pt>
    <dgm:pt modelId="{EB0C3ADE-4909-47B5-BB4D-27B800388E60}" type="pres">
      <dgm:prSet presAssocID="{BC92310C-4957-4114-8762-070C86D7886E}" presName="points" presStyleCnt="0"/>
      <dgm:spPr/>
    </dgm:pt>
    <dgm:pt modelId="{14DA8207-4E32-4828-A8DD-DD2EB31852A6}" type="pres">
      <dgm:prSet presAssocID="{8D620786-4173-44C9-9E4E-947E1FD6DE07}" presName="compositeA" presStyleCnt="0"/>
      <dgm:spPr/>
    </dgm:pt>
    <dgm:pt modelId="{3F478139-65B6-49C2-8804-803F5CE6BB71}" type="pres">
      <dgm:prSet presAssocID="{8D620786-4173-44C9-9E4E-947E1FD6DE07}" presName="textA" presStyleLbl="revTx" presStyleIdx="0" presStyleCnt="6">
        <dgm:presLayoutVars>
          <dgm:bulletEnabled val="1"/>
        </dgm:presLayoutVars>
      </dgm:prSet>
      <dgm:spPr/>
    </dgm:pt>
    <dgm:pt modelId="{5CF52D94-D3F4-4171-9C7B-DB59D507CA11}" type="pres">
      <dgm:prSet presAssocID="{8D620786-4173-44C9-9E4E-947E1FD6DE07}" presName="circleA" presStyleLbl="node1" presStyleIdx="0" presStyleCnt="6"/>
      <dgm:spPr>
        <a:solidFill>
          <a:schemeClr val="lt1">
            <a:hueOff val="0"/>
            <a:satOff val="0"/>
            <a:lumOff val="0"/>
            <a:alpha val="0"/>
          </a:schemeClr>
        </a:solidFill>
        <a:ln>
          <a:solidFill>
            <a:schemeClr val="accent2">
              <a:shade val="80000"/>
              <a:hueOff val="0"/>
              <a:satOff val="0"/>
              <a:lumOff val="0"/>
              <a:alpha val="0"/>
            </a:schemeClr>
          </a:solidFill>
        </a:ln>
      </dgm:spPr>
    </dgm:pt>
    <dgm:pt modelId="{F3ACCEF9-4939-44BB-A8E7-052A418E7516}" type="pres">
      <dgm:prSet presAssocID="{8D620786-4173-44C9-9E4E-947E1FD6DE07}" presName="spaceA" presStyleCnt="0"/>
      <dgm:spPr/>
    </dgm:pt>
    <dgm:pt modelId="{3315B8A1-B12C-4688-9FC3-D1312A64B434}" type="pres">
      <dgm:prSet presAssocID="{19DCCA4D-ECCB-4394-8EAF-BBBD8FEBA6B6}" presName="space" presStyleCnt="0"/>
      <dgm:spPr/>
    </dgm:pt>
    <dgm:pt modelId="{C5F5E2D9-F9E6-486C-90B9-8F1A8ED6327E}" type="pres">
      <dgm:prSet presAssocID="{34105777-CEA3-40EF-BD6B-FB62CCAF1C88}" presName="compositeB" presStyleCnt="0"/>
      <dgm:spPr/>
    </dgm:pt>
    <dgm:pt modelId="{9FE93506-235C-45BA-B945-A000F7C95208}" type="pres">
      <dgm:prSet presAssocID="{34105777-CEA3-40EF-BD6B-FB62CCAF1C88}" presName="textB" presStyleLbl="revTx" presStyleIdx="1" presStyleCnt="6" custLinFactY="-54896" custLinFactNeighborX="-4285" custLinFactNeighborY="-100000">
        <dgm:presLayoutVars>
          <dgm:bulletEnabled val="1"/>
        </dgm:presLayoutVars>
      </dgm:prSet>
      <dgm:spPr/>
    </dgm:pt>
    <dgm:pt modelId="{6329E270-914A-4D58-A3F8-3E0B00F6927E}" type="pres">
      <dgm:prSet presAssocID="{34105777-CEA3-40EF-BD6B-FB62CCAF1C88}" presName="circleB" presStyleLbl="node1" presStyleIdx="1" presStyleCnt="6"/>
      <dgm:spPr/>
    </dgm:pt>
    <dgm:pt modelId="{6BA8A527-638E-4A39-912E-26CB003D7E66}" type="pres">
      <dgm:prSet presAssocID="{34105777-CEA3-40EF-BD6B-FB62CCAF1C88}" presName="spaceB" presStyleCnt="0"/>
      <dgm:spPr/>
    </dgm:pt>
    <dgm:pt modelId="{6BBAC6BA-D1A9-45A7-93B0-6438F616C5D7}" type="pres">
      <dgm:prSet presAssocID="{B7882C7D-AA24-40D5-B41F-E41DF416BD41}" presName="space" presStyleCnt="0"/>
      <dgm:spPr/>
    </dgm:pt>
    <dgm:pt modelId="{8C3C2701-6AA6-4860-A385-2F2F4F0E89A9}" type="pres">
      <dgm:prSet presAssocID="{B80A7045-D80F-4DD9-8745-EC58ACCC74DF}" presName="compositeA" presStyleCnt="0"/>
      <dgm:spPr/>
    </dgm:pt>
    <dgm:pt modelId="{4BCC754A-8927-4C15-A55B-9FC0CF6673E5}" type="pres">
      <dgm:prSet presAssocID="{B80A7045-D80F-4DD9-8745-EC58ACCC74DF}" presName="textA" presStyleLbl="revTx" presStyleIdx="2" presStyleCnt="6">
        <dgm:presLayoutVars>
          <dgm:bulletEnabled val="1"/>
        </dgm:presLayoutVars>
      </dgm:prSet>
      <dgm:spPr/>
    </dgm:pt>
    <dgm:pt modelId="{B969D5E9-A726-49C4-A4D8-A4B880E2A601}" type="pres">
      <dgm:prSet presAssocID="{B80A7045-D80F-4DD9-8745-EC58ACCC74DF}" presName="circleA" presStyleLbl="node1" presStyleIdx="2" presStyleCnt="6"/>
      <dgm:spPr>
        <a:solidFill>
          <a:schemeClr val="lt1">
            <a:hueOff val="0"/>
            <a:satOff val="0"/>
            <a:lumOff val="0"/>
            <a:alpha val="0"/>
          </a:schemeClr>
        </a:solidFill>
        <a:ln>
          <a:solidFill>
            <a:schemeClr val="accent2">
              <a:shade val="80000"/>
              <a:hueOff val="0"/>
              <a:satOff val="0"/>
              <a:lumOff val="0"/>
              <a:alpha val="0"/>
            </a:schemeClr>
          </a:solidFill>
        </a:ln>
      </dgm:spPr>
    </dgm:pt>
    <dgm:pt modelId="{8B9009EB-E400-4E42-BDC0-8F72FA97E707}" type="pres">
      <dgm:prSet presAssocID="{B80A7045-D80F-4DD9-8745-EC58ACCC74DF}" presName="spaceA" presStyleCnt="0"/>
      <dgm:spPr/>
    </dgm:pt>
    <dgm:pt modelId="{7A24898A-C583-4891-AD22-0488A0C2E2E1}" type="pres">
      <dgm:prSet presAssocID="{90BF42C6-0CEA-44DB-9648-E019E2FD868B}" presName="space" presStyleCnt="0"/>
      <dgm:spPr/>
    </dgm:pt>
    <dgm:pt modelId="{100C6BA0-A784-4B0C-B4EB-9952241D2E1C}" type="pres">
      <dgm:prSet presAssocID="{8FD5CDC3-5270-41A3-BC90-A8C4C99B9EC8}" presName="compositeB" presStyleCnt="0"/>
      <dgm:spPr/>
    </dgm:pt>
    <dgm:pt modelId="{B65F0AF7-A07A-497E-95D1-22D172A78287}" type="pres">
      <dgm:prSet presAssocID="{8FD5CDC3-5270-41A3-BC90-A8C4C99B9EC8}" presName="textB" presStyleLbl="revTx" presStyleIdx="3" presStyleCnt="6">
        <dgm:presLayoutVars>
          <dgm:bulletEnabled val="1"/>
        </dgm:presLayoutVars>
      </dgm:prSet>
      <dgm:spPr/>
    </dgm:pt>
    <dgm:pt modelId="{90AFB41C-7068-40D8-AE02-8FC07BBB38AC}" type="pres">
      <dgm:prSet presAssocID="{8FD5CDC3-5270-41A3-BC90-A8C4C99B9EC8}" presName="circleB" presStyleLbl="node1" presStyleIdx="3" presStyleCnt="6"/>
      <dgm:spPr>
        <a:solidFill>
          <a:schemeClr val="lt1">
            <a:hueOff val="0"/>
            <a:satOff val="0"/>
            <a:lumOff val="0"/>
            <a:alpha val="0"/>
          </a:schemeClr>
        </a:solidFill>
        <a:ln>
          <a:solidFill>
            <a:schemeClr val="accent2">
              <a:shade val="80000"/>
              <a:hueOff val="0"/>
              <a:satOff val="0"/>
              <a:lumOff val="0"/>
              <a:alpha val="0"/>
            </a:schemeClr>
          </a:solidFill>
        </a:ln>
      </dgm:spPr>
    </dgm:pt>
    <dgm:pt modelId="{04F7226E-8521-4B72-8A3A-CE3FB82CDF24}" type="pres">
      <dgm:prSet presAssocID="{8FD5CDC3-5270-41A3-BC90-A8C4C99B9EC8}" presName="spaceB" presStyleCnt="0"/>
      <dgm:spPr/>
    </dgm:pt>
    <dgm:pt modelId="{38559C11-42BC-4176-850D-DC1FE309BCB8}" type="pres">
      <dgm:prSet presAssocID="{228AFE93-6A00-4D35-A2F8-C56CDC649E1F}" presName="space" presStyleCnt="0"/>
      <dgm:spPr/>
    </dgm:pt>
    <dgm:pt modelId="{15D4ED73-9937-4B37-A769-66412E893E69}" type="pres">
      <dgm:prSet presAssocID="{FFF316DC-43B5-4B3E-9EE7-4DB4EC0A1420}" presName="compositeA" presStyleCnt="0"/>
      <dgm:spPr/>
    </dgm:pt>
    <dgm:pt modelId="{13C70D82-31B4-4E12-A0E6-350EFE01889B}" type="pres">
      <dgm:prSet presAssocID="{FFF316DC-43B5-4B3E-9EE7-4DB4EC0A1420}" presName="textA" presStyleLbl="revTx" presStyleIdx="4" presStyleCnt="6">
        <dgm:presLayoutVars>
          <dgm:bulletEnabled val="1"/>
        </dgm:presLayoutVars>
      </dgm:prSet>
      <dgm:spPr/>
    </dgm:pt>
    <dgm:pt modelId="{67CCBB15-723A-406F-BFDA-AA4A941623AD}" type="pres">
      <dgm:prSet presAssocID="{FFF316DC-43B5-4B3E-9EE7-4DB4EC0A1420}" presName="circleA" presStyleLbl="node1" presStyleIdx="4" presStyleCnt="6"/>
      <dgm:spPr>
        <a:solidFill>
          <a:schemeClr val="lt1">
            <a:hueOff val="0"/>
            <a:satOff val="0"/>
            <a:lumOff val="0"/>
            <a:alpha val="0"/>
          </a:schemeClr>
        </a:solidFill>
        <a:ln>
          <a:solidFill>
            <a:schemeClr val="accent2">
              <a:shade val="80000"/>
              <a:hueOff val="0"/>
              <a:satOff val="0"/>
              <a:lumOff val="0"/>
              <a:alpha val="0"/>
            </a:schemeClr>
          </a:solidFill>
        </a:ln>
      </dgm:spPr>
    </dgm:pt>
    <dgm:pt modelId="{DF66CD23-134E-4304-8318-AD7FE6FE5CCB}" type="pres">
      <dgm:prSet presAssocID="{FFF316DC-43B5-4B3E-9EE7-4DB4EC0A1420}" presName="spaceA" presStyleCnt="0"/>
      <dgm:spPr/>
    </dgm:pt>
    <dgm:pt modelId="{579B934E-F81D-4C3B-981E-CE1FC4A7DB31}" type="pres">
      <dgm:prSet presAssocID="{FFFC81AF-D514-45DB-BBAA-4762CDDE91D5}" presName="space" presStyleCnt="0"/>
      <dgm:spPr/>
    </dgm:pt>
    <dgm:pt modelId="{C2D2729D-06C1-458D-8123-212690D38F4E}" type="pres">
      <dgm:prSet presAssocID="{1838EA5F-26DD-4A01-B354-1826C75E20BC}" presName="compositeB" presStyleCnt="0"/>
      <dgm:spPr/>
    </dgm:pt>
    <dgm:pt modelId="{3242BC46-014B-479C-8984-4E78A2D67295}" type="pres">
      <dgm:prSet presAssocID="{1838EA5F-26DD-4A01-B354-1826C75E20BC}" presName="textB" presStyleLbl="revTx" presStyleIdx="5" presStyleCnt="6">
        <dgm:presLayoutVars>
          <dgm:bulletEnabled val="1"/>
        </dgm:presLayoutVars>
      </dgm:prSet>
      <dgm:spPr/>
    </dgm:pt>
    <dgm:pt modelId="{20836202-025E-4D4C-93AA-8021D83DA59D}" type="pres">
      <dgm:prSet presAssocID="{1838EA5F-26DD-4A01-B354-1826C75E20BC}" presName="circleB" presStyleLbl="node1" presStyleIdx="5" presStyleCnt="6"/>
      <dgm:spPr>
        <a:solidFill>
          <a:schemeClr val="lt1">
            <a:hueOff val="0"/>
            <a:satOff val="0"/>
            <a:lumOff val="0"/>
            <a:alpha val="0"/>
          </a:schemeClr>
        </a:solidFill>
        <a:ln>
          <a:solidFill>
            <a:schemeClr val="accent2">
              <a:shade val="80000"/>
              <a:hueOff val="0"/>
              <a:satOff val="0"/>
              <a:lumOff val="0"/>
              <a:alpha val="0"/>
            </a:schemeClr>
          </a:solidFill>
        </a:ln>
      </dgm:spPr>
    </dgm:pt>
    <dgm:pt modelId="{EAA94E45-2BF0-4CFB-B811-22A7600B8CDB}" type="pres">
      <dgm:prSet presAssocID="{1838EA5F-26DD-4A01-B354-1826C75E20BC}" presName="spaceB" presStyleCnt="0"/>
      <dgm:spPr/>
    </dgm:pt>
  </dgm:ptLst>
  <dgm:cxnLst>
    <dgm:cxn modelId="{E3B1BD0A-4CC3-4591-BC59-25D45F4BD400}" type="presOf" srcId="{8D620786-4173-44C9-9E4E-947E1FD6DE07}" destId="{3F478139-65B6-49C2-8804-803F5CE6BB71}" srcOrd="0" destOrd="0" presId="urn:microsoft.com/office/officeart/2005/8/layout/hProcess11"/>
    <dgm:cxn modelId="{D2374315-A78B-46E3-B5C3-F45AED1BDFF2}" type="presOf" srcId="{B80A7045-D80F-4DD9-8745-EC58ACCC74DF}" destId="{4BCC754A-8927-4C15-A55B-9FC0CF6673E5}" srcOrd="0" destOrd="0" presId="urn:microsoft.com/office/officeart/2005/8/layout/hProcess11"/>
    <dgm:cxn modelId="{075FD035-92A4-4A3C-B671-4BC4C4E3B0AB}" srcId="{BC92310C-4957-4114-8762-070C86D7886E}" destId="{FFF316DC-43B5-4B3E-9EE7-4DB4EC0A1420}" srcOrd="4" destOrd="0" parTransId="{2B632DAE-36DE-47F9-A4B9-56B9BCD6DBA3}" sibTransId="{FFFC81AF-D514-45DB-BBAA-4762CDDE91D5}"/>
    <dgm:cxn modelId="{ADCD9943-7ADA-4241-AEB0-CAFF273FC689}" srcId="{BC92310C-4957-4114-8762-070C86D7886E}" destId="{8FD5CDC3-5270-41A3-BC90-A8C4C99B9EC8}" srcOrd="3" destOrd="0" parTransId="{290FE469-27D8-439F-BC93-0B2EF2F96B24}" sibTransId="{228AFE93-6A00-4D35-A2F8-C56CDC649E1F}"/>
    <dgm:cxn modelId="{6DA99E48-6DEA-4481-8E82-3204CB7AED8E}" type="presOf" srcId="{8FD5CDC3-5270-41A3-BC90-A8C4C99B9EC8}" destId="{B65F0AF7-A07A-497E-95D1-22D172A78287}" srcOrd="0" destOrd="0" presId="urn:microsoft.com/office/officeart/2005/8/layout/hProcess11"/>
    <dgm:cxn modelId="{6CCA914C-801B-44C2-8B84-B7ADFD995C92}" srcId="{BC92310C-4957-4114-8762-070C86D7886E}" destId="{B80A7045-D80F-4DD9-8745-EC58ACCC74DF}" srcOrd="2" destOrd="0" parTransId="{00C50C8E-CDC5-429F-9D84-F11FA23E3333}" sibTransId="{90BF42C6-0CEA-44DB-9648-E019E2FD868B}"/>
    <dgm:cxn modelId="{CE293977-88CB-47B0-BEB5-87FA9F332FC5}" srcId="{BC92310C-4957-4114-8762-070C86D7886E}" destId="{8D620786-4173-44C9-9E4E-947E1FD6DE07}" srcOrd="0" destOrd="0" parTransId="{7BA45C0D-AAD1-461F-B061-20C7A52329CD}" sibTransId="{19DCCA4D-ECCB-4394-8EAF-BBBD8FEBA6B6}"/>
    <dgm:cxn modelId="{134D3C8E-CFD5-45EB-8897-9E9418759FBA}" srcId="{BC92310C-4957-4114-8762-070C86D7886E}" destId="{1838EA5F-26DD-4A01-B354-1826C75E20BC}" srcOrd="5" destOrd="0" parTransId="{EB130E5E-68EA-4392-80BD-37876BC6D9FD}" sibTransId="{D6737E2C-0FA2-45B7-B4E2-A85E6AD9AA43}"/>
    <dgm:cxn modelId="{7A7D10C7-287A-43D4-B712-450CEDB32637}" type="presOf" srcId="{1838EA5F-26DD-4A01-B354-1826C75E20BC}" destId="{3242BC46-014B-479C-8984-4E78A2D67295}" srcOrd="0" destOrd="0" presId="urn:microsoft.com/office/officeart/2005/8/layout/hProcess11"/>
    <dgm:cxn modelId="{B382CFC7-D11E-4DD7-A38A-3A8A173FBFE1}" type="presOf" srcId="{FFF316DC-43B5-4B3E-9EE7-4DB4EC0A1420}" destId="{13C70D82-31B4-4E12-A0E6-350EFE01889B}" srcOrd="0" destOrd="0" presId="urn:microsoft.com/office/officeart/2005/8/layout/hProcess11"/>
    <dgm:cxn modelId="{8F4017C8-B517-4C53-A81D-975A3F236BC9}" type="presOf" srcId="{34105777-CEA3-40EF-BD6B-FB62CCAF1C88}" destId="{9FE93506-235C-45BA-B945-A000F7C95208}" srcOrd="0" destOrd="0" presId="urn:microsoft.com/office/officeart/2005/8/layout/hProcess11"/>
    <dgm:cxn modelId="{EAF9C2D7-34F3-4CE1-A64E-9E5C2475C942}" srcId="{BC92310C-4957-4114-8762-070C86D7886E}" destId="{34105777-CEA3-40EF-BD6B-FB62CCAF1C88}" srcOrd="1" destOrd="0" parTransId="{B8CD51B0-31C6-4D37-8BCF-5B39E6BB2B9C}" sibTransId="{B7882C7D-AA24-40D5-B41F-E41DF416BD41}"/>
    <dgm:cxn modelId="{228C78E3-E347-4DD2-A4B7-ECC4B3713A28}" type="presOf" srcId="{BC92310C-4957-4114-8762-070C86D7886E}" destId="{DC87AAC8-8AE0-48DE-A302-28B29A277E05}" srcOrd="0" destOrd="0" presId="urn:microsoft.com/office/officeart/2005/8/layout/hProcess11"/>
    <dgm:cxn modelId="{BB0017DB-DC5A-433C-B0A8-ED8A44611884}" type="presParOf" srcId="{DC87AAC8-8AE0-48DE-A302-28B29A277E05}" destId="{253751EC-03E2-4AD8-8A34-6DDF2B79311F}" srcOrd="0" destOrd="0" presId="urn:microsoft.com/office/officeart/2005/8/layout/hProcess11"/>
    <dgm:cxn modelId="{DE579044-7943-463B-A535-018C7061E920}" type="presParOf" srcId="{DC87AAC8-8AE0-48DE-A302-28B29A277E05}" destId="{EB0C3ADE-4909-47B5-BB4D-27B800388E60}" srcOrd="1" destOrd="0" presId="urn:microsoft.com/office/officeart/2005/8/layout/hProcess11"/>
    <dgm:cxn modelId="{190AEA8A-3143-4F23-A5D4-1D2C83F48B7E}" type="presParOf" srcId="{EB0C3ADE-4909-47B5-BB4D-27B800388E60}" destId="{14DA8207-4E32-4828-A8DD-DD2EB31852A6}" srcOrd="0" destOrd="0" presId="urn:microsoft.com/office/officeart/2005/8/layout/hProcess11"/>
    <dgm:cxn modelId="{BF270098-ED5E-464A-BC96-78F3C421F5EF}" type="presParOf" srcId="{14DA8207-4E32-4828-A8DD-DD2EB31852A6}" destId="{3F478139-65B6-49C2-8804-803F5CE6BB71}" srcOrd="0" destOrd="0" presId="urn:microsoft.com/office/officeart/2005/8/layout/hProcess11"/>
    <dgm:cxn modelId="{A241FFC9-204A-45C4-AE54-79EAC66A7198}" type="presParOf" srcId="{14DA8207-4E32-4828-A8DD-DD2EB31852A6}" destId="{5CF52D94-D3F4-4171-9C7B-DB59D507CA11}" srcOrd="1" destOrd="0" presId="urn:microsoft.com/office/officeart/2005/8/layout/hProcess11"/>
    <dgm:cxn modelId="{844D7F2A-26AB-4B68-A3F2-30FCA962263E}" type="presParOf" srcId="{14DA8207-4E32-4828-A8DD-DD2EB31852A6}" destId="{F3ACCEF9-4939-44BB-A8E7-052A418E7516}" srcOrd="2" destOrd="0" presId="urn:microsoft.com/office/officeart/2005/8/layout/hProcess11"/>
    <dgm:cxn modelId="{E3110A94-D1F5-40B1-8369-EB52E6BFD57D}" type="presParOf" srcId="{EB0C3ADE-4909-47B5-BB4D-27B800388E60}" destId="{3315B8A1-B12C-4688-9FC3-D1312A64B434}" srcOrd="1" destOrd="0" presId="urn:microsoft.com/office/officeart/2005/8/layout/hProcess11"/>
    <dgm:cxn modelId="{B4B69C5E-E6A2-4750-A1FD-A836866AD352}" type="presParOf" srcId="{EB0C3ADE-4909-47B5-BB4D-27B800388E60}" destId="{C5F5E2D9-F9E6-486C-90B9-8F1A8ED6327E}" srcOrd="2" destOrd="0" presId="urn:microsoft.com/office/officeart/2005/8/layout/hProcess11"/>
    <dgm:cxn modelId="{8F70664D-E13F-4A4F-BCDE-F50C31298682}" type="presParOf" srcId="{C5F5E2D9-F9E6-486C-90B9-8F1A8ED6327E}" destId="{9FE93506-235C-45BA-B945-A000F7C95208}" srcOrd="0" destOrd="0" presId="urn:microsoft.com/office/officeart/2005/8/layout/hProcess11"/>
    <dgm:cxn modelId="{097347F6-C8A3-48F8-A599-9060781CE0C4}" type="presParOf" srcId="{C5F5E2D9-F9E6-486C-90B9-8F1A8ED6327E}" destId="{6329E270-914A-4D58-A3F8-3E0B00F6927E}" srcOrd="1" destOrd="0" presId="urn:microsoft.com/office/officeart/2005/8/layout/hProcess11"/>
    <dgm:cxn modelId="{9D272719-E1FE-4421-8DF1-6720B580E73A}" type="presParOf" srcId="{C5F5E2D9-F9E6-486C-90B9-8F1A8ED6327E}" destId="{6BA8A527-638E-4A39-912E-26CB003D7E66}" srcOrd="2" destOrd="0" presId="urn:microsoft.com/office/officeart/2005/8/layout/hProcess11"/>
    <dgm:cxn modelId="{254B7F09-D2D3-4C65-9049-444840A64E52}" type="presParOf" srcId="{EB0C3ADE-4909-47B5-BB4D-27B800388E60}" destId="{6BBAC6BA-D1A9-45A7-93B0-6438F616C5D7}" srcOrd="3" destOrd="0" presId="urn:microsoft.com/office/officeart/2005/8/layout/hProcess11"/>
    <dgm:cxn modelId="{28ACF2DE-C7B4-4270-A743-FC5634335438}" type="presParOf" srcId="{EB0C3ADE-4909-47B5-BB4D-27B800388E60}" destId="{8C3C2701-6AA6-4860-A385-2F2F4F0E89A9}" srcOrd="4" destOrd="0" presId="urn:microsoft.com/office/officeart/2005/8/layout/hProcess11"/>
    <dgm:cxn modelId="{9399959C-4A11-4220-9706-632CA6907B79}" type="presParOf" srcId="{8C3C2701-6AA6-4860-A385-2F2F4F0E89A9}" destId="{4BCC754A-8927-4C15-A55B-9FC0CF6673E5}" srcOrd="0" destOrd="0" presId="urn:microsoft.com/office/officeart/2005/8/layout/hProcess11"/>
    <dgm:cxn modelId="{631F44E8-030A-4DA5-A4BA-7D47F526C88B}" type="presParOf" srcId="{8C3C2701-6AA6-4860-A385-2F2F4F0E89A9}" destId="{B969D5E9-A726-49C4-A4D8-A4B880E2A601}" srcOrd="1" destOrd="0" presId="urn:microsoft.com/office/officeart/2005/8/layout/hProcess11"/>
    <dgm:cxn modelId="{88A816DD-A0FE-47F3-A2FA-BAB5EFF8F2D3}" type="presParOf" srcId="{8C3C2701-6AA6-4860-A385-2F2F4F0E89A9}" destId="{8B9009EB-E400-4E42-BDC0-8F72FA97E707}" srcOrd="2" destOrd="0" presId="urn:microsoft.com/office/officeart/2005/8/layout/hProcess11"/>
    <dgm:cxn modelId="{C6275E98-4CC0-48A5-A772-019E4B9E7749}" type="presParOf" srcId="{EB0C3ADE-4909-47B5-BB4D-27B800388E60}" destId="{7A24898A-C583-4891-AD22-0488A0C2E2E1}" srcOrd="5" destOrd="0" presId="urn:microsoft.com/office/officeart/2005/8/layout/hProcess11"/>
    <dgm:cxn modelId="{8FA74C4B-23C9-41F8-9894-D1F311987DB4}" type="presParOf" srcId="{EB0C3ADE-4909-47B5-BB4D-27B800388E60}" destId="{100C6BA0-A784-4B0C-B4EB-9952241D2E1C}" srcOrd="6" destOrd="0" presId="urn:microsoft.com/office/officeart/2005/8/layout/hProcess11"/>
    <dgm:cxn modelId="{8BF4BE0A-7798-4E01-B22A-D76693CF97EB}" type="presParOf" srcId="{100C6BA0-A784-4B0C-B4EB-9952241D2E1C}" destId="{B65F0AF7-A07A-497E-95D1-22D172A78287}" srcOrd="0" destOrd="0" presId="urn:microsoft.com/office/officeart/2005/8/layout/hProcess11"/>
    <dgm:cxn modelId="{2396A11F-AD01-4C69-9C12-94D7EF4A9F92}" type="presParOf" srcId="{100C6BA0-A784-4B0C-B4EB-9952241D2E1C}" destId="{90AFB41C-7068-40D8-AE02-8FC07BBB38AC}" srcOrd="1" destOrd="0" presId="urn:microsoft.com/office/officeart/2005/8/layout/hProcess11"/>
    <dgm:cxn modelId="{6F3D7771-4EEE-4DEF-A16B-5D7F9EFFAB43}" type="presParOf" srcId="{100C6BA0-A784-4B0C-B4EB-9952241D2E1C}" destId="{04F7226E-8521-4B72-8A3A-CE3FB82CDF24}" srcOrd="2" destOrd="0" presId="urn:microsoft.com/office/officeart/2005/8/layout/hProcess11"/>
    <dgm:cxn modelId="{A87CD5B3-EF88-4A35-A7F8-CFCF2805D83C}" type="presParOf" srcId="{EB0C3ADE-4909-47B5-BB4D-27B800388E60}" destId="{38559C11-42BC-4176-850D-DC1FE309BCB8}" srcOrd="7" destOrd="0" presId="urn:microsoft.com/office/officeart/2005/8/layout/hProcess11"/>
    <dgm:cxn modelId="{42D3F2B6-B492-4A13-93E8-5F11A3BD25C5}" type="presParOf" srcId="{EB0C3ADE-4909-47B5-BB4D-27B800388E60}" destId="{15D4ED73-9937-4B37-A769-66412E893E69}" srcOrd="8" destOrd="0" presId="urn:microsoft.com/office/officeart/2005/8/layout/hProcess11"/>
    <dgm:cxn modelId="{08D31A42-318B-4291-AE09-5506FD141B81}" type="presParOf" srcId="{15D4ED73-9937-4B37-A769-66412E893E69}" destId="{13C70D82-31B4-4E12-A0E6-350EFE01889B}" srcOrd="0" destOrd="0" presId="urn:microsoft.com/office/officeart/2005/8/layout/hProcess11"/>
    <dgm:cxn modelId="{C22D53E6-0D9D-4EBA-B394-B454CEA7B56E}" type="presParOf" srcId="{15D4ED73-9937-4B37-A769-66412E893E69}" destId="{67CCBB15-723A-406F-BFDA-AA4A941623AD}" srcOrd="1" destOrd="0" presId="urn:microsoft.com/office/officeart/2005/8/layout/hProcess11"/>
    <dgm:cxn modelId="{34E955D6-EBFC-44E1-8F53-0E2BA0D18936}" type="presParOf" srcId="{15D4ED73-9937-4B37-A769-66412E893E69}" destId="{DF66CD23-134E-4304-8318-AD7FE6FE5CCB}" srcOrd="2" destOrd="0" presId="urn:microsoft.com/office/officeart/2005/8/layout/hProcess11"/>
    <dgm:cxn modelId="{380E8C66-9937-4625-9334-A944A0AE1F8C}" type="presParOf" srcId="{EB0C3ADE-4909-47B5-BB4D-27B800388E60}" destId="{579B934E-F81D-4C3B-981E-CE1FC4A7DB31}" srcOrd="9" destOrd="0" presId="urn:microsoft.com/office/officeart/2005/8/layout/hProcess11"/>
    <dgm:cxn modelId="{FA616BC0-F490-4F6D-9FD9-A0FC070C8EEF}" type="presParOf" srcId="{EB0C3ADE-4909-47B5-BB4D-27B800388E60}" destId="{C2D2729D-06C1-458D-8123-212690D38F4E}" srcOrd="10" destOrd="0" presId="urn:microsoft.com/office/officeart/2005/8/layout/hProcess11"/>
    <dgm:cxn modelId="{51A30F9B-2512-436D-B70F-0F9C615E38F0}" type="presParOf" srcId="{C2D2729D-06C1-458D-8123-212690D38F4E}" destId="{3242BC46-014B-479C-8984-4E78A2D67295}" srcOrd="0" destOrd="0" presId="urn:microsoft.com/office/officeart/2005/8/layout/hProcess11"/>
    <dgm:cxn modelId="{09BCCC0A-54B2-4CEA-B432-1E428E486C9D}" type="presParOf" srcId="{C2D2729D-06C1-458D-8123-212690D38F4E}" destId="{20836202-025E-4D4C-93AA-8021D83DA59D}" srcOrd="1" destOrd="0" presId="urn:microsoft.com/office/officeart/2005/8/layout/hProcess11"/>
    <dgm:cxn modelId="{F1788BCE-6349-4CA6-9627-A87A1BFB4733}" type="presParOf" srcId="{C2D2729D-06C1-458D-8123-212690D38F4E}" destId="{EAA94E45-2BF0-4CFB-B811-22A7600B8CD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92310C-4957-4114-8762-070C86D7886E}" type="doc">
      <dgm:prSet loTypeId="urn:microsoft.com/office/officeart/2005/8/layout/hProcess11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l-PL"/>
        </a:p>
      </dgm:t>
    </dgm:pt>
    <dgm:pt modelId="{8D620786-4173-44C9-9E4E-947E1FD6DE07}">
      <dgm:prSet/>
      <dgm:spPr/>
      <dgm:t>
        <a:bodyPr/>
        <a:lstStyle/>
        <a:p>
          <a:endParaRPr lang="pl-PL" dirty="0"/>
        </a:p>
      </dgm:t>
    </dgm:pt>
    <dgm:pt modelId="{7BA45C0D-AAD1-461F-B061-20C7A52329CD}" type="parTrans" cxnId="{CE293977-88CB-47B0-BEB5-87FA9F332FC5}">
      <dgm:prSet/>
      <dgm:spPr/>
      <dgm:t>
        <a:bodyPr/>
        <a:lstStyle/>
        <a:p>
          <a:endParaRPr lang="pl-PL"/>
        </a:p>
      </dgm:t>
    </dgm:pt>
    <dgm:pt modelId="{19DCCA4D-ECCB-4394-8EAF-BBBD8FEBA6B6}" type="sibTrans" cxnId="{CE293977-88CB-47B0-BEB5-87FA9F332FC5}">
      <dgm:prSet/>
      <dgm:spPr/>
      <dgm:t>
        <a:bodyPr/>
        <a:lstStyle/>
        <a:p>
          <a:endParaRPr lang="pl-PL"/>
        </a:p>
      </dgm:t>
    </dgm:pt>
    <dgm:pt modelId="{34105777-CEA3-40EF-BD6B-FB62CCAF1C88}">
      <dgm:prSet/>
      <dgm:spPr/>
      <dgm:t>
        <a:bodyPr/>
        <a:lstStyle/>
        <a:p>
          <a:r>
            <a:rPr lang="pl-PL" b="1" dirty="0">
              <a:solidFill>
                <a:schemeClr val="bg1"/>
              </a:solidFill>
            </a:rPr>
            <a:t>Zawiązanie akcji:</a:t>
          </a:r>
          <a:r>
            <a:rPr lang="pl-PL" dirty="0">
              <a:solidFill>
                <a:schemeClr val="bg1"/>
              </a:solidFill>
            </a:rPr>
            <a:t> przybycie Skawińskiwgo i otrzymanie pracy </a:t>
          </a:r>
        </a:p>
      </dgm:t>
    </dgm:pt>
    <dgm:pt modelId="{B8CD51B0-31C6-4D37-8BCF-5B39E6BB2B9C}" type="parTrans" cxnId="{EAF9C2D7-34F3-4CE1-A64E-9E5C2475C942}">
      <dgm:prSet/>
      <dgm:spPr/>
      <dgm:t>
        <a:bodyPr/>
        <a:lstStyle/>
        <a:p>
          <a:endParaRPr lang="pl-PL"/>
        </a:p>
      </dgm:t>
    </dgm:pt>
    <dgm:pt modelId="{B7882C7D-AA24-40D5-B41F-E41DF416BD41}" type="sibTrans" cxnId="{EAF9C2D7-34F3-4CE1-A64E-9E5C2475C942}">
      <dgm:prSet/>
      <dgm:spPr/>
      <dgm:t>
        <a:bodyPr/>
        <a:lstStyle/>
        <a:p>
          <a:endParaRPr lang="pl-PL"/>
        </a:p>
      </dgm:t>
    </dgm:pt>
    <dgm:pt modelId="{B80A7045-D80F-4DD9-8745-EC58ACCC74DF}">
      <dgm:prSet custT="1"/>
      <dgm:spPr/>
      <dgm:t>
        <a:bodyPr/>
        <a:lstStyle/>
        <a:p>
          <a:r>
            <a:rPr lang="pl-PL" sz="2400" b="1" dirty="0"/>
            <a:t>Rozwinięcie akcji: </a:t>
          </a:r>
          <a:r>
            <a:rPr lang="pl-PL" sz="2400" dirty="0"/>
            <a:t>spokojne życie na wyspie</a:t>
          </a:r>
        </a:p>
      </dgm:t>
    </dgm:pt>
    <dgm:pt modelId="{00C50C8E-CDC5-429F-9D84-F11FA23E3333}" type="parTrans" cxnId="{6CCA914C-801B-44C2-8B84-B7ADFD995C92}">
      <dgm:prSet/>
      <dgm:spPr/>
      <dgm:t>
        <a:bodyPr/>
        <a:lstStyle/>
        <a:p>
          <a:endParaRPr lang="pl-PL"/>
        </a:p>
      </dgm:t>
    </dgm:pt>
    <dgm:pt modelId="{90BF42C6-0CEA-44DB-9648-E019E2FD868B}" type="sibTrans" cxnId="{6CCA914C-801B-44C2-8B84-B7ADFD995C92}">
      <dgm:prSet/>
      <dgm:spPr/>
      <dgm:t>
        <a:bodyPr/>
        <a:lstStyle/>
        <a:p>
          <a:endParaRPr lang="pl-PL"/>
        </a:p>
      </dgm:t>
    </dgm:pt>
    <dgm:pt modelId="{8FD5CDC3-5270-41A3-BC90-A8C4C99B9EC8}">
      <dgm:prSet/>
      <dgm:spPr/>
      <dgm:t>
        <a:bodyPr/>
        <a:lstStyle/>
        <a:p>
          <a:endParaRPr lang="pl-PL" dirty="0"/>
        </a:p>
      </dgm:t>
    </dgm:pt>
    <dgm:pt modelId="{290FE469-27D8-439F-BC93-0B2EF2F96B24}" type="parTrans" cxnId="{ADCD9943-7ADA-4241-AEB0-CAFF273FC689}">
      <dgm:prSet/>
      <dgm:spPr/>
      <dgm:t>
        <a:bodyPr/>
        <a:lstStyle/>
        <a:p>
          <a:endParaRPr lang="pl-PL"/>
        </a:p>
      </dgm:t>
    </dgm:pt>
    <dgm:pt modelId="{228AFE93-6A00-4D35-A2F8-C56CDC649E1F}" type="sibTrans" cxnId="{ADCD9943-7ADA-4241-AEB0-CAFF273FC689}">
      <dgm:prSet/>
      <dgm:spPr/>
      <dgm:t>
        <a:bodyPr/>
        <a:lstStyle/>
        <a:p>
          <a:endParaRPr lang="pl-PL"/>
        </a:p>
      </dgm:t>
    </dgm:pt>
    <dgm:pt modelId="{FFF316DC-43B5-4B3E-9EE7-4DB4EC0A1420}">
      <dgm:prSet/>
      <dgm:spPr/>
      <dgm:t>
        <a:bodyPr/>
        <a:lstStyle/>
        <a:p>
          <a:endParaRPr lang="pl-PL" dirty="0"/>
        </a:p>
      </dgm:t>
    </dgm:pt>
    <dgm:pt modelId="{2B632DAE-36DE-47F9-A4B9-56B9BCD6DBA3}" type="parTrans" cxnId="{075FD035-92A4-4A3C-B671-4BC4C4E3B0AB}">
      <dgm:prSet/>
      <dgm:spPr/>
      <dgm:t>
        <a:bodyPr/>
        <a:lstStyle/>
        <a:p>
          <a:endParaRPr lang="pl-PL"/>
        </a:p>
      </dgm:t>
    </dgm:pt>
    <dgm:pt modelId="{FFFC81AF-D514-45DB-BBAA-4762CDDE91D5}" type="sibTrans" cxnId="{075FD035-92A4-4A3C-B671-4BC4C4E3B0AB}">
      <dgm:prSet/>
      <dgm:spPr/>
      <dgm:t>
        <a:bodyPr/>
        <a:lstStyle/>
        <a:p>
          <a:endParaRPr lang="pl-PL"/>
        </a:p>
      </dgm:t>
    </dgm:pt>
    <dgm:pt modelId="{1838EA5F-26DD-4A01-B354-1826C75E20BC}">
      <dgm:prSet/>
      <dgm:spPr/>
      <dgm:t>
        <a:bodyPr/>
        <a:lstStyle/>
        <a:p>
          <a:endParaRPr lang="pl-PL" dirty="0"/>
        </a:p>
      </dgm:t>
    </dgm:pt>
    <dgm:pt modelId="{EB130E5E-68EA-4392-80BD-37876BC6D9FD}" type="parTrans" cxnId="{134D3C8E-CFD5-45EB-8897-9E9418759FBA}">
      <dgm:prSet/>
      <dgm:spPr/>
      <dgm:t>
        <a:bodyPr/>
        <a:lstStyle/>
        <a:p>
          <a:endParaRPr lang="pl-PL"/>
        </a:p>
      </dgm:t>
    </dgm:pt>
    <dgm:pt modelId="{D6737E2C-0FA2-45B7-B4E2-A85E6AD9AA43}" type="sibTrans" cxnId="{134D3C8E-CFD5-45EB-8897-9E9418759FBA}">
      <dgm:prSet/>
      <dgm:spPr/>
      <dgm:t>
        <a:bodyPr/>
        <a:lstStyle/>
        <a:p>
          <a:endParaRPr lang="pl-PL"/>
        </a:p>
      </dgm:t>
    </dgm:pt>
    <dgm:pt modelId="{DC87AAC8-8AE0-48DE-A302-28B29A277E05}" type="pres">
      <dgm:prSet presAssocID="{BC92310C-4957-4114-8762-070C86D7886E}" presName="Name0" presStyleCnt="0">
        <dgm:presLayoutVars>
          <dgm:dir/>
          <dgm:resizeHandles val="exact"/>
        </dgm:presLayoutVars>
      </dgm:prSet>
      <dgm:spPr/>
    </dgm:pt>
    <dgm:pt modelId="{253751EC-03E2-4AD8-8A34-6DDF2B79311F}" type="pres">
      <dgm:prSet presAssocID="{BC92310C-4957-4114-8762-070C86D7886E}" presName="arrow" presStyleLbl="bgShp" presStyleIdx="0" presStyleCnt="1"/>
      <dgm:spPr/>
    </dgm:pt>
    <dgm:pt modelId="{EB0C3ADE-4909-47B5-BB4D-27B800388E60}" type="pres">
      <dgm:prSet presAssocID="{BC92310C-4957-4114-8762-070C86D7886E}" presName="points" presStyleCnt="0"/>
      <dgm:spPr/>
    </dgm:pt>
    <dgm:pt modelId="{14DA8207-4E32-4828-A8DD-DD2EB31852A6}" type="pres">
      <dgm:prSet presAssocID="{8D620786-4173-44C9-9E4E-947E1FD6DE07}" presName="compositeA" presStyleCnt="0"/>
      <dgm:spPr/>
    </dgm:pt>
    <dgm:pt modelId="{3F478139-65B6-49C2-8804-803F5CE6BB71}" type="pres">
      <dgm:prSet presAssocID="{8D620786-4173-44C9-9E4E-947E1FD6DE07}" presName="textA" presStyleLbl="revTx" presStyleIdx="0" presStyleCnt="6">
        <dgm:presLayoutVars>
          <dgm:bulletEnabled val="1"/>
        </dgm:presLayoutVars>
      </dgm:prSet>
      <dgm:spPr/>
    </dgm:pt>
    <dgm:pt modelId="{5CF52D94-D3F4-4171-9C7B-DB59D507CA11}" type="pres">
      <dgm:prSet presAssocID="{8D620786-4173-44C9-9E4E-947E1FD6DE07}" presName="circleA" presStyleLbl="node1" presStyleIdx="0" presStyleCnt="6"/>
      <dgm:spPr>
        <a:solidFill>
          <a:schemeClr val="lt1">
            <a:hueOff val="0"/>
            <a:satOff val="0"/>
            <a:lumOff val="0"/>
            <a:alpha val="0"/>
          </a:schemeClr>
        </a:solidFill>
        <a:ln>
          <a:solidFill>
            <a:schemeClr val="accent2">
              <a:shade val="80000"/>
              <a:hueOff val="0"/>
              <a:satOff val="0"/>
              <a:lumOff val="0"/>
              <a:alpha val="0"/>
            </a:schemeClr>
          </a:solidFill>
        </a:ln>
      </dgm:spPr>
    </dgm:pt>
    <dgm:pt modelId="{F3ACCEF9-4939-44BB-A8E7-052A418E7516}" type="pres">
      <dgm:prSet presAssocID="{8D620786-4173-44C9-9E4E-947E1FD6DE07}" presName="spaceA" presStyleCnt="0"/>
      <dgm:spPr/>
    </dgm:pt>
    <dgm:pt modelId="{3315B8A1-B12C-4688-9FC3-D1312A64B434}" type="pres">
      <dgm:prSet presAssocID="{19DCCA4D-ECCB-4394-8EAF-BBBD8FEBA6B6}" presName="space" presStyleCnt="0"/>
      <dgm:spPr/>
    </dgm:pt>
    <dgm:pt modelId="{C5F5E2D9-F9E6-486C-90B9-8F1A8ED6327E}" type="pres">
      <dgm:prSet presAssocID="{34105777-CEA3-40EF-BD6B-FB62CCAF1C88}" presName="compositeB" presStyleCnt="0"/>
      <dgm:spPr/>
    </dgm:pt>
    <dgm:pt modelId="{9FE93506-235C-45BA-B945-A000F7C95208}" type="pres">
      <dgm:prSet presAssocID="{34105777-CEA3-40EF-BD6B-FB62CCAF1C88}" presName="textB" presStyleLbl="revTx" presStyleIdx="1" presStyleCnt="6">
        <dgm:presLayoutVars>
          <dgm:bulletEnabled val="1"/>
        </dgm:presLayoutVars>
      </dgm:prSet>
      <dgm:spPr/>
    </dgm:pt>
    <dgm:pt modelId="{6329E270-914A-4D58-A3F8-3E0B00F6927E}" type="pres">
      <dgm:prSet presAssocID="{34105777-CEA3-40EF-BD6B-FB62CCAF1C88}" presName="circleB" presStyleLbl="node1" presStyleIdx="1" presStyleCnt="6"/>
      <dgm:spPr>
        <a:solidFill>
          <a:schemeClr val="lt1">
            <a:hueOff val="0"/>
            <a:satOff val="0"/>
            <a:lumOff val="0"/>
            <a:alpha val="0"/>
          </a:schemeClr>
        </a:solidFill>
        <a:ln>
          <a:solidFill>
            <a:schemeClr val="accent2">
              <a:shade val="80000"/>
              <a:hueOff val="0"/>
              <a:satOff val="0"/>
              <a:lumOff val="0"/>
              <a:alpha val="0"/>
            </a:schemeClr>
          </a:solidFill>
        </a:ln>
      </dgm:spPr>
    </dgm:pt>
    <dgm:pt modelId="{6BA8A527-638E-4A39-912E-26CB003D7E66}" type="pres">
      <dgm:prSet presAssocID="{34105777-CEA3-40EF-BD6B-FB62CCAF1C88}" presName="spaceB" presStyleCnt="0"/>
      <dgm:spPr/>
    </dgm:pt>
    <dgm:pt modelId="{6BBAC6BA-D1A9-45A7-93B0-6438F616C5D7}" type="pres">
      <dgm:prSet presAssocID="{B7882C7D-AA24-40D5-B41F-E41DF416BD41}" presName="space" presStyleCnt="0"/>
      <dgm:spPr/>
    </dgm:pt>
    <dgm:pt modelId="{8C3C2701-6AA6-4860-A385-2F2F4F0E89A9}" type="pres">
      <dgm:prSet presAssocID="{B80A7045-D80F-4DD9-8745-EC58ACCC74DF}" presName="compositeA" presStyleCnt="0"/>
      <dgm:spPr/>
    </dgm:pt>
    <dgm:pt modelId="{4BCC754A-8927-4C15-A55B-9FC0CF6673E5}" type="pres">
      <dgm:prSet presAssocID="{B80A7045-D80F-4DD9-8745-EC58ACCC74DF}" presName="textA" presStyleLbl="revTx" presStyleIdx="2" presStyleCnt="6">
        <dgm:presLayoutVars>
          <dgm:bulletEnabled val="1"/>
        </dgm:presLayoutVars>
      </dgm:prSet>
      <dgm:spPr/>
    </dgm:pt>
    <dgm:pt modelId="{B969D5E9-A726-49C4-A4D8-A4B880E2A601}" type="pres">
      <dgm:prSet presAssocID="{B80A7045-D80F-4DD9-8745-EC58ACCC74DF}" presName="circleA" presStyleLbl="node1" presStyleIdx="2" presStyleCnt="6"/>
      <dgm:spPr/>
    </dgm:pt>
    <dgm:pt modelId="{8B9009EB-E400-4E42-BDC0-8F72FA97E707}" type="pres">
      <dgm:prSet presAssocID="{B80A7045-D80F-4DD9-8745-EC58ACCC74DF}" presName="spaceA" presStyleCnt="0"/>
      <dgm:spPr/>
    </dgm:pt>
    <dgm:pt modelId="{7A24898A-C583-4891-AD22-0488A0C2E2E1}" type="pres">
      <dgm:prSet presAssocID="{90BF42C6-0CEA-44DB-9648-E019E2FD868B}" presName="space" presStyleCnt="0"/>
      <dgm:spPr/>
    </dgm:pt>
    <dgm:pt modelId="{100C6BA0-A784-4B0C-B4EB-9952241D2E1C}" type="pres">
      <dgm:prSet presAssocID="{8FD5CDC3-5270-41A3-BC90-A8C4C99B9EC8}" presName="compositeB" presStyleCnt="0"/>
      <dgm:spPr/>
    </dgm:pt>
    <dgm:pt modelId="{B65F0AF7-A07A-497E-95D1-22D172A78287}" type="pres">
      <dgm:prSet presAssocID="{8FD5CDC3-5270-41A3-BC90-A8C4C99B9EC8}" presName="textB" presStyleLbl="revTx" presStyleIdx="3" presStyleCnt="6">
        <dgm:presLayoutVars>
          <dgm:bulletEnabled val="1"/>
        </dgm:presLayoutVars>
      </dgm:prSet>
      <dgm:spPr/>
    </dgm:pt>
    <dgm:pt modelId="{90AFB41C-7068-40D8-AE02-8FC07BBB38AC}" type="pres">
      <dgm:prSet presAssocID="{8FD5CDC3-5270-41A3-BC90-A8C4C99B9EC8}" presName="circleB" presStyleLbl="node1" presStyleIdx="3" presStyleCnt="6"/>
      <dgm:spPr>
        <a:solidFill>
          <a:schemeClr val="lt1">
            <a:hueOff val="0"/>
            <a:satOff val="0"/>
            <a:lumOff val="0"/>
            <a:alpha val="0"/>
          </a:schemeClr>
        </a:solidFill>
        <a:ln>
          <a:solidFill>
            <a:schemeClr val="accent2">
              <a:shade val="80000"/>
              <a:hueOff val="0"/>
              <a:satOff val="0"/>
              <a:lumOff val="0"/>
              <a:alpha val="0"/>
            </a:schemeClr>
          </a:solidFill>
        </a:ln>
      </dgm:spPr>
    </dgm:pt>
    <dgm:pt modelId="{04F7226E-8521-4B72-8A3A-CE3FB82CDF24}" type="pres">
      <dgm:prSet presAssocID="{8FD5CDC3-5270-41A3-BC90-A8C4C99B9EC8}" presName="spaceB" presStyleCnt="0"/>
      <dgm:spPr/>
    </dgm:pt>
    <dgm:pt modelId="{38559C11-42BC-4176-850D-DC1FE309BCB8}" type="pres">
      <dgm:prSet presAssocID="{228AFE93-6A00-4D35-A2F8-C56CDC649E1F}" presName="space" presStyleCnt="0"/>
      <dgm:spPr/>
    </dgm:pt>
    <dgm:pt modelId="{15D4ED73-9937-4B37-A769-66412E893E69}" type="pres">
      <dgm:prSet presAssocID="{FFF316DC-43B5-4B3E-9EE7-4DB4EC0A1420}" presName="compositeA" presStyleCnt="0"/>
      <dgm:spPr/>
    </dgm:pt>
    <dgm:pt modelId="{13C70D82-31B4-4E12-A0E6-350EFE01889B}" type="pres">
      <dgm:prSet presAssocID="{FFF316DC-43B5-4B3E-9EE7-4DB4EC0A1420}" presName="textA" presStyleLbl="revTx" presStyleIdx="4" presStyleCnt="6">
        <dgm:presLayoutVars>
          <dgm:bulletEnabled val="1"/>
        </dgm:presLayoutVars>
      </dgm:prSet>
      <dgm:spPr/>
    </dgm:pt>
    <dgm:pt modelId="{67CCBB15-723A-406F-BFDA-AA4A941623AD}" type="pres">
      <dgm:prSet presAssocID="{FFF316DC-43B5-4B3E-9EE7-4DB4EC0A1420}" presName="circleA" presStyleLbl="node1" presStyleIdx="4" presStyleCnt="6"/>
      <dgm:spPr>
        <a:solidFill>
          <a:schemeClr val="lt1">
            <a:hueOff val="0"/>
            <a:satOff val="0"/>
            <a:lumOff val="0"/>
            <a:alpha val="0"/>
          </a:schemeClr>
        </a:solidFill>
        <a:ln>
          <a:solidFill>
            <a:schemeClr val="accent2">
              <a:shade val="80000"/>
              <a:hueOff val="0"/>
              <a:satOff val="0"/>
              <a:lumOff val="0"/>
              <a:alpha val="0"/>
            </a:schemeClr>
          </a:solidFill>
        </a:ln>
      </dgm:spPr>
    </dgm:pt>
    <dgm:pt modelId="{DF66CD23-134E-4304-8318-AD7FE6FE5CCB}" type="pres">
      <dgm:prSet presAssocID="{FFF316DC-43B5-4B3E-9EE7-4DB4EC0A1420}" presName="spaceA" presStyleCnt="0"/>
      <dgm:spPr/>
    </dgm:pt>
    <dgm:pt modelId="{579B934E-F81D-4C3B-981E-CE1FC4A7DB31}" type="pres">
      <dgm:prSet presAssocID="{FFFC81AF-D514-45DB-BBAA-4762CDDE91D5}" presName="space" presStyleCnt="0"/>
      <dgm:spPr/>
    </dgm:pt>
    <dgm:pt modelId="{C2D2729D-06C1-458D-8123-212690D38F4E}" type="pres">
      <dgm:prSet presAssocID="{1838EA5F-26DD-4A01-B354-1826C75E20BC}" presName="compositeB" presStyleCnt="0"/>
      <dgm:spPr/>
    </dgm:pt>
    <dgm:pt modelId="{3242BC46-014B-479C-8984-4E78A2D67295}" type="pres">
      <dgm:prSet presAssocID="{1838EA5F-26DD-4A01-B354-1826C75E20BC}" presName="textB" presStyleLbl="revTx" presStyleIdx="5" presStyleCnt="6">
        <dgm:presLayoutVars>
          <dgm:bulletEnabled val="1"/>
        </dgm:presLayoutVars>
      </dgm:prSet>
      <dgm:spPr/>
    </dgm:pt>
    <dgm:pt modelId="{20836202-025E-4D4C-93AA-8021D83DA59D}" type="pres">
      <dgm:prSet presAssocID="{1838EA5F-26DD-4A01-B354-1826C75E20BC}" presName="circleB" presStyleLbl="node1" presStyleIdx="5" presStyleCnt="6"/>
      <dgm:spPr>
        <a:solidFill>
          <a:schemeClr val="lt1">
            <a:hueOff val="0"/>
            <a:satOff val="0"/>
            <a:lumOff val="0"/>
            <a:alpha val="0"/>
          </a:schemeClr>
        </a:solidFill>
        <a:ln>
          <a:solidFill>
            <a:schemeClr val="accent2">
              <a:shade val="80000"/>
              <a:hueOff val="0"/>
              <a:satOff val="0"/>
              <a:lumOff val="0"/>
              <a:alpha val="0"/>
            </a:schemeClr>
          </a:solidFill>
        </a:ln>
      </dgm:spPr>
    </dgm:pt>
    <dgm:pt modelId="{EAA94E45-2BF0-4CFB-B811-22A7600B8CDB}" type="pres">
      <dgm:prSet presAssocID="{1838EA5F-26DD-4A01-B354-1826C75E20BC}" presName="spaceB" presStyleCnt="0"/>
      <dgm:spPr/>
    </dgm:pt>
  </dgm:ptLst>
  <dgm:cxnLst>
    <dgm:cxn modelId="{E3B1BD0A-4CC3-4591-BC59-25D45F4BD400}" type="presOf" srcId="{8D620786-4173-44C9-9E4E-947E1FD6DE07}" destId="{3F478139-65B6-49C2-8804-803F5CE6BB71}" srcOrd="0" destOrd="0" presId="urn:microsoft.com/office/officeart/2005/8/layout/hProcess11"/>
    <dgm:cxn modelId="{D2374315-A78B-46E3-B5C3-F45AED1BDFF2}" type="presOf" srcId="{B80A7045-D80F-4DD9-8745-EC58ACCC74DF}" destId="{4BCC754A-8927-4C15-A55B-9FC0CF6673E5}" srcOrd="0" destOrd="0" presId="urn:microsoft.com/office/officeart/2005/8/layout/hProcess11"/>
    <dgm:cxn modelId="{075FD035-92A4-4A3C-B671-4BC4C4E3B0AB}" srcId="{BC92310C-4957-4114-8762-070C86D7886E}" destId="{FFF316DC-43B5-4B3E-9EE7-4DB4EC0A1420}" srcOrd="4" destOrd="0" parTransId="{2B632DAE-36DE-47F9-A4B9-56B9BCD6DBA3}" sibTransId="{FFFC81AF-D514-45DB-BBAA-4762CDDE91D5}"/>
    <dgm:cxn modelId="{ADCD9943-7ADA-4241-AEB0-CAFF273FC689}" srcId="{BC92310C-4957-4114-8762-070C86D7886E}" destId="{8FD5CDC3-5270-41A3-BC90-A8C4C99B9EC8}" srcOrd="3" destOrd="0" parTransId="{290FE469-27D8-439F-BC93-0B2EF2F96B24}" sibTransId="{228AFE93-6A00-4D35-A2F8-C56CDC649E1F}"/>
    <dgm:cxn modelId="{6DA99E48-6DEA-4481-8E82-3204CB7AED8E}" type="presOf" srcId="{8FD5CDC3-5270-41A3-BC90-A8C4C99B9EC8}" destId="{B65F0AF7-A07A-497E-95D1-22D172A78287}" srcOrd="0" destOrd="0" presId="urn:microsoft.com/office/officeart/2005/8/layout/hProcess11"/>
    <dgm:cxn modelId="{6CCA914C-801B-44C2-8B84-B7ADFD995C92}" srcId="{BC92310C-4957-4114-8762-070C86D7886E}" destId="{B80A7045-D80F-4DD9-8745-EC58ACCC74DF}" srcOrd="2" destOrd="0" parTransId="{00C50C8E-CDC5-429F-9D84-F11FA23E3333}" sibTransId="{90BF42C6-0CEA-44DB-9648-E019E2FD868B}"/>
    <dgm:cxn modelId="{CE293977-88CB-47B0-BEB5-87FA9F332FC5}" srcId="{BC92310C-4957-4114-8762-070C86D7886E}" destId="{8D620786-4173-44C9-9E4E-947E1FD6DE07}" srcOrd="0" destOrd="0" parTransId="{7BA45C0D-AAD1-461F-B061-20C7A52329CD}" sibTransId="{19DCCA4D-ECCB-4394-8EAF-BBBD8FEBA6B6}"/>
    <dgm:cxn modelId="{134D3C8E-CFD5-45EB-8897-9E9418759FBA}" srcId="{BC92310C-4957-4114-8762-070C86D7886E}" destId="{1838EA5F-26DD-4A01-B354-1826C75E20BC}" srcOrd="5" destOrd="0" parTransId="{EB130E5E-68EA-4392-80BD-37876BC6D9FD}" sibTransId="{D6737E2C-0FA2-45B7-B4E2-A85E6AD9AA43}"/>
    <dgm:cxn modelId="{7A7D10C7-287A-43D4-B712-450CEDB32637}" type="presOf" srcId="{1838EA5F-26DD-4A01-B354-1826C75E20BC}" destId="{3242BC46-014B-479C-8984-4E78A2D67295}" srcOrd="0" destOrd="0" presId="urn:microsoft.com/office/officeart/2005/8/layout/hProcess11"/>
    <dgm:cxn modelId="{B382CFC7-D11E-4DD7-A38A-3A8A173FBFE1}" type="presOf" srcId="{FFF316DC-43B5-4B3E-9EE7-4DB4EC0A1420}" destId="{13C70D82-31B4-4E12-A0E6-350EFE01889B}" srcOrd="0" destOrd="0" presId="urn:microsoft.com/office/officeart/2005/8/layout/hProcess11"/>
    <dgm:cxn modelId="{8F4017C8-B517-4C53-A81D-975A3F236BC9}" type="presOf" srcId="{34105777-CEA3-40EF-BD6B-FB62CCAF1C88}" destId="{9FE93506-235C-45BA-B945-A000F7C95208}" srcOrd="0" destOrd="0" presId="urn:microsoft.com/office/officeart/2005/8/layout/hProcess11"/>
    <dgm:cxn modelId="{EAF9C2D7-34F3-4CE1-A64E-9E5C2475C942}" srcId="{BC92310C-4957-4114-8762-070C86D7886E}" destId="{34105777-CEA3-40EF-BD6B-FB62CCAF1C88}" srcOrd="1" destOrd="0" parTransId="{B8CD51B0-31C6-4D37-8BCF-5B39E6BB2B9C}" sibTransId="{B7882C7D-AA24-40D5-B41F-E41DF416BD41}"/>
    <dgm:cxn modelId="{228C78E3-E347-4DD2-A4B7-ECC4B3713A28}" type="presOf" srcId="{BC92310C-4957-4114-8762-070C86D7886E}" destId="{DC87AAC8-8AE0-48DE-A302-28B29A277E05}" srcOrd="0" destOrd="0" presId="urn:microsoft.com/office/officeart/2005/8/layout/hProcess11"/>
    <dgm:cxn modelId="{BB0017DB-DC5A-433C-B0A8-ED8A44611884}" type="presParOf" srcId="{DC87AAC8-8AE0-48DE-A302-28B29A277E05}" destId="{253751EC-03E2-4AD8-8A34-6DDF2B79311F}" srcOrd="0" destOrd="0" presId="urn:microsoft.com/office/officeart/2005/8/layout/hProcess11"/>
    <dgm:cxn modelId="{DE579044-7943-463B-A535-018C7061E920}" type="presParOf" srcId="{DC87AAC8-8AE0-48DE-A302-28B29A277E05}" destId="{EB0C3ADE-4909-47B5-BB4D-27B800388E60}" srcOrd="1" destOrd="0" presId="urn:microsoft.com/office/officeart/2005/8/layout/hProcess11"/>
    <dgm:cxn modelId="{190AEA8A-3143-4F23-A5D4-1D2C83F48B7E}" type="presParOf" srcId="{EB0C3ADE-4909-47B5-BB4D-27B800388E60}" destId="{14DA8207-4E32-4828-A8DD-DD2EB31852A6}" srcOrd="0" destOrd="0" presId="urn:microsoft.com/office/officeart/2005/8/layout/hProcess11"/>
    <dgm:cxn modelId="{BF270098-ED5E-464A-BC96-78F3C421F5EF}" type="presParOf" srcId="{14DA8207-4E32-4828-A8DD-DD2EB31852A6}" destId="{3F478139-65B6-49C2-8804-803F5CE6BB71}" srcOrd="0" destOrd="0" presId="urn:microsoft.com/office/officeart/2005/8/layout/hProcess11"/>
    <dgm:cxn modelId="{A241FFC9-204A-45C4-AE54-79EAC66A7198}" type="presParOf" srcId="{14DA8207-4E32-4828-A8DD-DD2EB31852A6}" destId="{5CF52D94-D3F4-4171-9C7B-DB59D507CA11}" srcOrd="1" destOrd="0" presId="urn:microsoft.com/office/officeart/2005/8/layout/hProcess11"/>
    <dgm:cxn modelId="{844D7F2A-26AB-4B68-A3F2-30FCA962263E}" type="presParOf" srcId="{14DA8207-4E32-4828-A8DD-DD2EB31852A6}" destId="{F3ACCEF9-4939-44BB-A8E7-052A418E7516}" srcOrd="2" destOrd="0" presId="urn:microsoft.com/office/officeart/2005/8/layout/hProcess11"/>
    <dgm:cxn modelId="{E3110A94-D1F5-40B1-8369-EB52E6BFD57D}" type="presParOf" srcId="{EB0C3ADE-4909-47B5-BB4D-27B800388E60}" destId="{3315B8A1-B12C-4688-9FC3-D1312A64B434}" srcOrd="1" destOrd="0" presId="urn:microsoft.com/office/officeart/2005/8/layout/hProcess11"/>
    <dgm:cxn modelId="{B4B69C5E-E6A2-4750-A1FD-A836866AD352}" type="presParOf" srcId="{EB0C3ADE-4909-47B5-BB4D-27B800388E60}" destId="{C5F5E2D9-F9E6-486C-90B9-8F1A8ED6327E}" srcOrd="2" destOrd="0" presId="urn:microsoft.com/office/officeart/2005/8/layout/hProcess11"/>
    <dgm:cxn modelId="{8F70664D-E13F-4A4F-BCDE-F50C31298682}" type="presParOf" srcId="{C5F5E2D9-F9E6-486C-90B9-8F1A8ED6327E}" destId="{9FE93506-235C-45BA-B945-A000F7C95208}" srcOrd="0" destOrd="0" presId="urn:microsoft.com/office/officeart/2005/8/layout/hProcess11"/>
    <dgm:cxn modelId="{097347F6-C8A3-48F8-A599-9060781CE0C4}" type="presParOf" srcId="{C5F5E2D9-F9E6-486C-90B9-8F1A8ED6327E}" destId="{6329E270-914A-4D58-A3F8-3E0B00F6927E}" srcOrd="1" destOrd="0" presId="urn:microsoft.com/office/officeart/2005/8/layout/hProcess11"/>
    <dgm:cxn modelId="{9D272719-E1FE-4421-8DF1-6720B580E73A}" type="presParOf" srcId="{C5F5E2D9-F9E6-486C-90B9-8F1A8ED6327E}" destId="{6BA8A527-638E-4A39-912E-26CB003D7E66}" srcOrd="2" destOrd="0" presId="urn:microsoft.com/office/officeart/2005/8/layout/hProcess11"/>
    <dgm:cxn modelId="{254B7F09-D2D3-4C65-9049-444840A64E52}" type="presParOf" srcId="{EB0C3ADE-4909-47B5-BB4D-27B800388E60}" destId="{6BBAC6BA-D1A9-45A7-93B0-6438F616C5D7}" srcOrd="3" destOrd="0" presId="urn:microsoft.com/office/officeart/2005/8/layout/hProcess11"/>
    <dgm:cxn modelId="{28ACF2DE-C7B4-4270-A743-FC5634335438}" type="presParOf" srcId="{EB0C3ADE-4909-47B5-BB4D-27B800388E60}" destId="{8C3C2701-6AA6-4860-A385-2F2F4F0E89A9}" srcOrd="4" destOrd="0" presId="urn:microsoft.com/office/officeart/2005/8/layout/hProcess11"/>
    <dgm:cxn modelId="{9399959C-4A11-4220-9706-632CA6907B79}" type="presParOf" srcId="{8C3C2701-6AA6-4860-A385-2F2F4F0E89A9}" destId="{4BCC754A-8927-4C15-A55B-9FC0CF6673E5}" srcOrd="0" destOrd="0" presId="urn:microsoft.com/office/officeart/2005/8/layout/hProcess11"/>
    <dgm:cxn modelId="{631F44E8-030A-4DA5-A4BA-7D47F526C88B}" type="presParOf" srcId="{8C3C2701-6AA6-4860-A385-2F2F4F0E89A9}" destId="{B969D5E9-A726-49C4-A4D8-A4B880E2A601}" srcOrd="1" destOrd="0" presId="urn:microsoft.com/office/officeart/2005/8/layout/hProcess11"/>
    <dgm:cxn modelId="{88A816DD-A0FE-47F3-A2FA-BAB5EFF8F2D3}" type="presParOf" srcId="{8C3C2701-6AA6-4860-A385-2F2F4F0E89A9}" destId="{8B9009EB-E400-4E42-BDC0-8F72FA97E707}" srcOrd="2" destOrd="0" presId="urn:microsoft.com/office/officeart/2005/8/layout/hProcess11"/>
    <dgm:cxn modelId="{C6275E98-4CC0-48A5-A772-019E4B9E7749}" type="presParOf" srcId="{EB0C3ADE-4909-47B5-BB4D-27B800388E60}" destId="{7A24898A-C583-4891-AD22-0488A0C2E2E1}" srcOrd="5" destOrd="0" presId="urn:microsoft.com/office/officeart/2005/8/layout/hProcess11"/>
    <dgm:cxn modelId="{8FA74C4B-23C9-41F8-9894-D1F311987DB4}" type="presParOf" srcId="{EB0C3ADE-4909-47B5-BB4D-27B800388E60}" destId="{100C6BA0-A784-4B0C-B4EB-9952241D2E1C}" srcOrd="6" destOrd="0" presId="urn:microsoft.com/office/officeart/2005/8/layout/hProcess11"/>
    <dgm:cxn modelId="{8BF4BE0A-7798-4E01-B22A-D76693CF97EB}" type="presParOf" srcId="{100C6BA0-A784-4B0C-B4EB-9952241D2E1C}" destId="{B65F0AF7-A07A-497E-95D1-22D172A78287}" srcOrd="0" destOrd="0" presId="urn:microsoft.com/office/officeart/2005/8/layout/hProcess11"/>
    <dgm:cxn modelId="{2396A11F-AD01-4C69-9C12-94D7EF4A9F92}" type="presParOf" srcId="{100C6BA0-A784-4B0C-B4EB-9952241D2E1C}" destId="{90AFB41C-7068-40D8-AE02-8FC07BBB38AC}" srcOrd="1" destOrd="0" presId="urn:microsoft.com/office/officeart/2005/8/layout/hProcess11"/>
    <dgm:cxn modelId="{6F3D7771-4EEE-4DEF-A16B-5D7F9EFFAB43}" type="presParOf" srcId="{100C6BA0-A784-4B0C-B4EB-9952241D2E1C}" destId="{04F7226E-8521-4B72-8A3A-CE3FB82CDF24}" srcOrd="2" destOrd="0" presId="urn:microsoft.com/office/officeart/2005/8/layout/hProcess11"/>
    <dgm:cxn modelId="{A87CD5B3-EF88-4A35-A7F8-CFCF2805D83C}" type="presParOf" srcId="{EB0C3ADE-4909-47B5-BB4D-27B800388E60}" destId="{38559C11-42BC-4176-850D-DC1FE309BCB8}" srcOrd="7" destOrd="0" presId="urn:microsoft.com/office/officeart/2005/8/layout/hProcess11"/>
    <dgm:cxn modelId="{42D3F2B6-B492-4A13-93E8-5F11A3BD25C5}" type="presParOf" srcId="{EB0C3ADE-4909-47B5-BB4D-27B800388E60}" destId="{15D4ED73-9937-4B37-A769-66412E893E69}" srcOrd="8" destOrd="0" presId="urn:microsoft.com/office/officeart/2005/8/layout/hProcess11"/>
    <dgm:cxn modelId="{08D31A42-318B-4291-AE09-5506FD141B81}" type="presParOf" srcId="{15D4ED73-9937-4B37-A769-66412E893E69}" destId="{13C70D82-31B4-4E12-A0E6-350EFE01889B}" srcOrd="0" destOrd="0" presId="urn:microsoft.com/office/officeart/2005/8/layout/hProcess11"/>
    <dgm:cxn modelId="{C22D53E6-0D9D-4EBA-B394-B454CEA7B56E}" type="presParOf" srcId="{15D4ED73-9937-4B37-A769-66412E893E69}" destId="{67CCBB15-723A-406F-BFDA-AA4A941623AD}" srcOrd="1" destOrd="0" presId="urn:microsoft.com/office/officeart/2005/8/layout/hProcess11"/>
    <dgm:cxn modelId="{34E955D6-EBFC-44E1-8F53-0E2BA0D18936}" type="presParOf" srcId="{15D4ED73-9937-4B37-A769-66412E893E69}" destId="{DF66CD23-134E-4304-8318-AD7FE6FE5CCB}" srcOrd="2" destOrd="0" presId="urn:microsoft.com/office/officeart/2005/8/layout/hProcess11"/>
    <dgm:cxn modelId="{380E8C66-9937-4625-9334-A944A0AE1F8C}" type="presParOf" srcId="{EB0C3ADE-4909-47B5-BB4D-27B800388E60}" destId="{579B934E-F81D-4C3B-981E-CE1FC4A7DB31}" srcOrd="9" destOrd="0" presId="urn:microsoft.com/office/officeart/2005/8/layout/hProcess11"/>
    <dgm:cxn modelId="{FA616BC0-F490-4F6D-9FD9-A0FC070C8EEF}" type="presParOf" srcId="{EB0C3ADE-4909-47B5-BB4D-27B800388E60}" destId="{C2D2729D-06C1-458D-8123-212690D38F4E}" srcOrd="10" destOrd="0" presId="urn:microsoft.com/office/officeart/2005/8/layout/hProcess11"/>
    <dgm:cxn modelId="{51A30F9B-2512-436D-B70F-0F9C615E38F0}" type="presParOf" srcId="{C2D2729D-06C1-458D-8123-212690D38F4E}" destId="{3242BC46-014B-479C-8984-4E78A2D67295}" srcOrd="0" destOrd="0" presId="urn:microsoft.com/office/officeart/2005/8/layout/hProcess11"/>
    <dgm:cxn modelId="{09BCCC0A-54B2-4CEA-B432-1E428E486C9D}" type="presParOf" srcId="{C2D2729D-06C1-458D-8123-212690D38F4E}" destId="{20836202-025E-4D4C-93AA-8021D83DA59D}" srcOrd="1" destOrd="0" presId="urn:microsoft.com/office/officeart/2005/8/layout/hProcess11"/>
    <dgm:cxn modelId="{F1788BCE-6349-4CA6-9627-A87A1BFB4733}" type="presParOf" srcId="{C2D2729D-06C1-458D-8123-212690D38F4E}" destId="{EAA94E45-2BF0-4CFB-B811-22A7600B8CD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92310C-4957-4114-8762-070C86D7886E}" type="doc">
      <dgm:prSet loTypeId="urn:microsoft.com/office/officeart/2005/8/layout/hProcess11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l-PL"/>
        </a:p>
      </dgm:t>
    </dgm:pt>
    <dgm:pt modelId="{8D620786-4173-44C9-9E4E-947E1FD6DE07}">
      <dgm:prSet/>
      <dgm:spPr/>
      <dgm:t>
        <a:bodyPr/>
        <a:lstStyle/>
        <a:p>
          <a:endParaRPr lang="pl-PL" dirty="0"/>
        </a:p>
      </dgm:t>
    </dgm:pt>
    <dgm:pt modelId="{7BA45C0D-AAD1-461F-B061-20C7A52329CD}" type="parTrans" cxnId="{CE293977-88CB-47B0-BEB5-87FA9F332FC5}">
      <dgm:prSet/>
      <dgm:spPr/>
      <dgm:t>
        <a:bodyPr/>
        <a:lstStyle/>
        <a:p>
          <a:endParaRPr lang="pl-PL"/>
        </a:p>
      </dgm:t>
    </dgm:pt>
    <dgm:pt modelId="{19DCCA4D-ECCB-4394-8EAF-BBBD8FEBA6B6}" type="sibTrans" cxnId="{CE293977-88CB-47B0-BEB5-87FA9F332FC5}">
      <dgm:prSet/>
      <dgm:spPr/>
      <dgm:t>
        <a:bodyPr/>
        <a:lstStyle/>
        <a:p>
          <a:endParaRPr lang="pl-PL"/>
        </a:p>
      </dgm:t>
    </dgm:pt>
    <dgm:pt modelId="{34105777-CEA3-40EF-BD6B-FB62CCAF1C88}">
      <dgm:prSet/>
      <dgm:spPr/>
      <dgm:t>
        <a:bodyPr/>
        <a:lstStyle/>
        <a:p>
          <a:endParaRPr lang="pl-PL" dirty="0"/>
        </a:p>
      </dgm:t>
    </dgm:pt>
    <dgm:pt modelId="{B8CD51B0-31C6-4D37-8BCF-5B39E6BB2B9C}" type="parTrans" cxnId="{EAF9C2D7-34F3-4CE1-A64E-9E5C2475C942}">
      <dgm:prSet/>
      <dgm:spPr/>
      <dgm:t>
        <a:bodyPr/>
        <a:lstStyle/>
        <a:p>
          <a:endParaRPr lang="pl-PL"/>
        </a:p>
      </dgm:t>
    </dgm:pt>
    <dgm:pt modelId="{B7882C7D-AA24-40D5-B41F-E41DF416BD41}" type="sibTrans" cxnId="{EAF9C2D7-34F3-4CE1-A64E-9E5C2475C942}">
      <dgm:prSet/>
      <dgm:spPr/>
      <dgm:t>
        <a:bodyPr/>
        <a:lstStyle/>
        <a:p>
          <a:endParaRPr lang="pl-PL"/>
        </a:p>
      </dgm:t>
    </dgm:pt>
    <dgm:pt modelId="{B80A7045-D80F-4DD9-8745-EC58ACCC74DF}">
      <dgm:prSet/>
      <dgm:spPr/>
      <dgm:t>
        <a:bodyPr/>
        <a:lstStyle/>
        <a:p>
          <a:endParaRPr lang="pl-PL" dirty="0"/>
        </a:p>
      </dgm:t>
    </dgm:pt>
    <dgm:pt modelId="{00C50C8E-CDC5-429F-9D84-F11FA23E3333}" type="parTrans" cxnId="{6CCA914C-801B-44C2-8B84-B7ADFD995C92}">
      <dgm:prSet/>
      <dgm:spPr/>
      <dgm:t>
        <a:bodyPr/>
        <a:lstStyle/>
        <a:p>
          <a:endParaRPr lang="pl-PL"/>
        </a:p>
      </dgm:t>
    </dgm:pt>
    <dgm:pt modelId="{90BF42C6-0CEA-44DB-9648-E019E2FD868B}" type="sibTrans" cxnId="{6CCA914C-801B-44C2-8B84-B7ADFD995C92}">
      <dgm:prSet/>
      <dgm:spPr/>
      <dgm:t>
        <a:bodyPr/>
        <a:lstStyle/>
        <a:p>
          <a:endParaRPr lang="pl-PL"/>
        </a:p>
      </dgm:t>
    </dgm:pt>
    <dgm:pt modelId="{8FD5CDC3-5270-41A3-BC90-A8C4C99B9EC8}">
      <dgm:prSet custT="1"/>
      <dgm:spPr/>
      <dgm:t>
        <a:bodyPr/>
        <a:lstStyle/>
        <a:p>
          <a:r>
            <a:rPr lang="pl-PL" sz="2000" b="1" dirty="0"/>
            <a:t>Punkt kulminacyjny:</a:t>
          </a:r>
          <a:r>
            <a:rPr lang="pl-PL" sz="2000" dirty="0"/>
            <a:t> nocna lektura „Pana Tadeusza” i rozbicie się statku</a:t>
          </a:r>
        </a:p>
      </dgm:t>
    </dgm:pt>
    <dgm:pt modelId="{290FE469-27D8-439F-BC93-0B2EF2F96B24}" type="parTrans" cxnId="{ADCD9943-7ADA-4241-AEB0-CAFF273FC689}">
      <dgm:prSet/>
      <dgm:spPr/>
      <dgm:t>
        <a:bodyPr/>
        <a:lstStyle/>
        <a:p>
          <a:endParaRPr lang="pl-PL"/>
        </a:p>
      </dgm:t>
    </dgm:pt>
    <dgm:pt modelId="{228AFE93-6A00-4D35-A2F8-C56CDC649E1F}" type="sibTrans" cxnId="{ADCD9943-7ADA-4241-AEB0-CAFF273FC689}">
      <dgm:prSet/>
      <dgm:spPr/>
      <dgm:t>
        <a:bodyPr/>
        <a:lstStyle/>
        <a:p>
          <a:endParaRPr lang="pl-PL"/>
        </a:p>
      </dgm:t>
    </dgm:pt>
    <dgm:pt modelId="{FFF316DC-43B5-4B3E-9EE7-4DB4EC0A1420}">
      <dgm:prSet/>
      <dgm:spPr/>
      <dgm:t>
        <a:bodyPr/>
        <a:lstStyle/>
        <a:p>
          <a:endParaRPr lang="pl-PL" dirty="0"/>
        </a:p>
      </dgm:t>
    </dgm:pt>
    <dgm:pt modelId="{2B632DAE-36DE-47F9-A4B9-56B9BCD6DBA3}" type="parTrans" cxnId="{075FD035-92A4-4A3C-B671-4BC4C4E3B0AB}">
      <dgm:prSet/>
      <dgm:spPr/>
      <dgm:t>
        <a:bodyPr/>
        <a:lstStyle/>
        <a:p>
          <a:endParaRPr lang="pl-PL"/>
        </a:p>
      </dgm:t>
    </dgm:pt>
    <dgm:pt modelId="{FFFC81AF-D514-45DB-BBAA-4762CDDE91D5}" type="sibTrans" cxnId="{075FD035-92A4-4A3C-B671-4BC4C4E3B0AB}">
      <dgm:prSet/>
      <dgm:spPr/>
      <dgm:t>
        <a:bodyPr/>
        <a:lstStyle/>
        <a:p>
          <a:endParaRPr lang="pl-PL"/>
        </a:p>
      </dgm:t>
    </dgm:pt>
    <dgm:pt modelId="{1838EA5F-26DD-4A01-B354-1826C75E20BC}">
      <dgm:prSet/>
      <dgm:spPr/>
      <dgm:t>
        <a:bodyPr/>
        <a:lstStyle/>
        <a:p>
          <a:endParaRPr lang="pl-PL" dirty="0"/>
        </a:p>
      </dgm:t>
    </dgm:pt>
    <dgm:pt modelId="{EB130E5E-68EA-4392-80BD-37876BC6D9FD}" type="parTrans" cxnId="{134D3C8E-CFD5-45EB-8897-9E9418759FBA}">
      <dgm:prSet/>
      <dgm:spPr/>
      <dgm:t>
        <a:bodyPr/>
        <a:lstStyle/>
        <a:p>
          <a:endParaRPr lang="pl-PL"/>
        </a:p>
      </dgm:t>
    </dgm:pt>
    <dgm:pt modelId="{D6737E2C-0FA2-45B7-B4E2-A85E6AD9AA43}" type="sibTrans" cxnId="{134D3C8E-CFD5-45EB-8897-9E9418759FBA}">
      <dgm:prSet/>
      <dgm:spPr/>
      <dgm:t>
        <a:bodyPr/>
        <a:lstStyle/>
        <a:p>
          <a:endParaRPr lang="pl-PL"/>
        </a:p>
      </dgm:t>
    </dgm:pt>
    <dgm:pt modelId="{DC87AAC8-8AE0-48DE-A302-28B29A277E05}" type="pres">
      <dgm:prSet presAssocID="{BC92310C-4957-4114-8762-070C86D7886E}" presName="Name0" presStyleCnt="0">
        <dgm:presLayoutVars>
          <dgm:dir/>
          <dgm:resizeHandles val="exact"/>
        </dgm:presLayoutVars>
      </dgm:prSet>
      <dgm:spPr/>
    </dgm:pt>
    <dgm:pt modelId="{253751EC-03E2-4AD8-8A34-6DDF2B79311F}" type="pres">
      <dgm:prSet presAssocID="{BC92310C-4957-4114-8762-070C86D7886E}" presName="arrow" presStyleLbl="bgShp" presStyleIdx="0" presStyleCnt="1"/>
      <dgm:spPr/>
    </dgm:pt>
    <dgm:pt modelId="{EB0C3ADE-4909-47B5-BB4D-27B800388E60}" type="pres">
      <dgm:prSet presAssocID="{BC92310C-4957-4114-8762-070C86D7886E}" presName="points" presStyleCnt="0"/>
      <dgm:spPr/>
    </dgm:pt>
    <dgm:pt modelId="{14DA8207-4E32-4828-A8DD-DD2EB31852A6}" type="pres">
      <dgm:prSet presAssocID="{8D620786-4173-44C9-9E4E-947E1FD6DE07}" presName="compositeA" presStyleCnt="0"/>
      <dgm:spPr/>
    </dgm:pt>
    <dgm:pt modelId="{3F478139-65B6-49C2-8804-803F5CE6BB71}" type="pres">
      <dgm:prSet presAssocID="{8D620786-4173-44C9-9E4E-947E1FD6DE07}" presName="textA" presStyleLbl="revTx" presStyleIdx="0" presStyleCnt="6">
        <dgm:presLayoutVars>
          <dgm:bulletEnabled val="1"/>
        </dgm:presLayoutVars>
      </dgm:prSet>
      <dgm:spPr/>
    </dgm:pt>
    <dgm:pt modelId="{5CF52D94-D3F4-4171-9C7B-DB59D507CA11}" type="pres">
      <dgm:prSet presAssocID="{8D620786-4173-44C9-9E4E-947E1FD6DE07}" presName="circleA" presStyleLbl="node1" presStyleIdx="0" presStyleCnt="6"/>
      <dgm:spPr>
        <a:solidFill>
          <a:schemeClr val="lt1">
            <a:hueOff val="0"/>
            <a:satOff val="0"/>
            <a:lumOff val="0"/>
            <a:alpha val="0"/>
          </a:schemeClr>
        </a:solidFill>
        <a:ln>
          <a:solidFill>
            <a:schemeClr val="accent2">
              <a:shade val="80000"/>
              <a:hueOff val="0"/>
              <a:satOff val="0"/>
              <a:lumOff val="0"/>
              <a:alpha val="0"/>
            </a:schemeClr>
          </a:solidFill>
        </a:ln>
      </dgm:spPr>
    </dgm:pt>
    <dgm:pt modelId="{F3ACCEF9-4939-44BB-A8E7-052A418E7516}" type="pres">
      <dgm:prSet presAssocID="{8D620786-4173-44C9-9E4E-947E1FD6DE07}" presName="spaceA" presStyleCnt="0"/>
      <dgm:spPr/>
    </dgm:pt>
    <dgm:pt modelId="{3315B8A1-B12C-4688-9FC3-D1312A64B434}" type="pres">
      <dgm:prSet presAssocID="{19DCCA4D-ECCB-4394-8EAF-BBBD8FEBA6B6}" presName="space" presStyleCnt="0"/>
      <dgm:spPr/>
    </dgm:pt>
    <dgm:pt modelId="{C5F5E2D9-F9E6-486C-90B9-8F1A8ED6327E}" type="pres">
      <dgm:prSet presAssocID="{34105777-CEA3-40EF-BD6B-FB62CCAF1C88}" presName="compositeB" presStyleCnt="0"/>
      <dgm:spPr/>
    </dgm:pt>
    <dgm:pt modelId="{9FE93506-235C-45BA-B945-A000F7C95208}" type="pres">
      <dgm:prSet presAssocID="{34105777-CEA3-40EF-BD6B-FB62CCAF1C88}" presName="textB" presStyleLbl="revTx" presStyleIdx="1" presStyleCnt="6">
        <dgm:presLayoutVars>
          <dgm:bulletEnabled val="1"/>
        </dgm:presLayoutVars>
      </dgm:prSet>
      <dgm:spPr/>
    </dgm:pt>
    <dgm:pt modelId="{6329E270-914A-4D58-A3F8-3E0B00F6927E}" type="pres">
      <dgm:prSet presAssocID="{34105777-CEA3-40EF-BD6B-FB62CCAF1C88}" presName="circleB" presStyleLbl="node1" presStyleIdx="1" presStyleCnt="6"/>
      <dgm:spPr>
        <a:solidFill>
          <a:schemeClr val="lt1">
            <a:hueOff val="0"/>
            <a:satOff val="0"/>
            <a:lumOff val="0"/>
            <a:alpha val="0"/>
          </a:schemeClr>
        </a:solidFill>
        <a:ln>
          <a:solidFill>
            <a:schemeClr val="accent2">
              <a:shade val="80000"/>
              <a:hueOff val="0"/>
              <a:satOff val="0"/>
              <a:lumOff val="0"/>
              <a:alpha val="0"/>
            </a:schemeClr>
          </a:solidFill>
        </a:ln>
      </dgm:spPr>
    </dgm:pt>
    <dgm:pt modelId="{6BA8A527-638E-4A39-912E-26CB003D7E66}" type="pres">
      <dgm:prSet presAssocID="{34105777-CEA3-40EF-BD6B-FB62CCAF1C88}" presName="spaceB" presStyleCnt="0"/>
      <dgm:spPr/>
    </dgm:pt>
    <dgm:pt modelId="{6BBAC6BA-D1A9-45A7-93B0-6438F616C5D7}" type="pres">
      <dgm:prSet presAssocID="{B7882C7D-AA24-40D5-B41F-E41DF416BD41}" presName="space" presStyleCnt="0"/>
      <dgm:spPr/>
    </dgm:pt>
    <dgm:pt modelId="{8C3C2701-6AA6-4860-A385-2F2F4F0E89A9}" type="pres">
      <dgm:prSet presAssocID="{B80A7045-D80F-4DD9-8745-EC58ACCC74DF}" presName="compositeA" presStyleCnt="0"/>
      <dgm:spPr/>
    </dgm:pt>
    <dgm:pt modelId="{4BCC754A-8927-4C15-A55B-9FC0CF6673E5}" type="pres">
      <dgm:prSet presAssocID="{B80A7045-D80F-4DD9-8745-EC58ACCC74DF}" presName="textA" presStyleLbl="revTx" presStyleIdx="2" presStyleCnt="6">
        <dgm:presLayoutVars>
          <dgm:bulletEnabled val="1"/>
        </dgm:presLayoutVars>
      </dgm:prSet>
      <dgm:spPr/>
    </dgm:pt>
    <dgm:pt modelId="{B969D5E9-A726-49C4-A4D8-A4B880E2A601}" type="pres">
      <dgm:prSet presAssocID="{B80A7045-D80F-4DD9-8745-EC58ACCC74DF}" presName="circleA" presStyleLbl="node1" presStyleIdx="2" presStyleCnt="6"/>
      <dgm:spPr>
        <a:solidFill>
          <a:schemeClr val="lt1">
            <a:hueOff val="0"/>
            <a:satOff val="0"/>
            <a:lumOff val="0"/>
            <a:alpha val="0"/>
          </a:schemeClr>
        </a:solidFill>
        <a:ln>
          <a:solidFill>
            <a:schemeClr val="accent2">
              <a:shade val="80000"/>
              <a:hueOff val="0"/>
              <a:satOff val="0"/>
              <a:lumOff val="0"/>
              <a:alpha val="0"/>
            </a:schemeClr>
          </a:solidFill>
        </a:ln>
      </dgm:spPr>
    </dgm:pt>
    <dgm:pt modelId="{8B9009EB-E400-4E42-BDC0-8F72FA97E707}" type="pres">
      <dgm:prSet presAssocID="{B80A7045-D80F-4DD9-8745-EC58ACCC74DF}" presName="spaceA" presStyleCnt="0"/>
      <dgm:spPr/>
    </dgm:pt>
    <dgm:pt modelId="{7A24898A-C583-4891-AD22-0488A0C2E2E1}" type="pres">
      <dgm:prSet presAssocID="{90BF42C6-0CEA-44DB-9648-E019E2FD868B}" presName="space" presStyleCnt="0"/>
      <dgm:spPr/>
    </dgm:pt>
    <dgm:pt modelId="{100C6BA0-A784-4B0C-B4EB-9952241D2E1C}" type="pres">
      <dgm:prSet presAssocID="{8FD5CDC3-5270-41A3-BC90-A8C4C99B9EC8}" presName="compositeB" presStyleCnt="0"/>
      <dgm:spPr/>
    </dgm:pt>
    <dgm:pt modelId="{B65F0AF7-A07A-497E-95D1-22D172A78287}" type="pres">
      <dgm:prSet presAssocID="{8FD5CDC3-5270-41A3-BC90-A8C4C99B9EC8}" presName="textB" presStyleLbl="revTx" presStyleIdx="3" presStyleCnt="6" custLinFactY="-49271" custLinFactNeighborX="-1428" custLinFactNeighborY="-100000">
        <dgm:presLayoutVars>
          <dgm:bulletEnabled val="1"/>
        </dgm:presLayoutVars>
      </dgm:prSet>
      <dgm:spPr/>
    </dgm:pt>
    <dgm:pt modelId="{90AFB41C-7068-40D8-AE02-8FC07BBB38AC}" type="pres">
      <dgm:prSet presAssocID="{8FD5CDC3-5270-41A3-BC90-A8C4C99B9EC8}" presName="circleB" presStyleLbl="node1" presStyleIdx="3" presStyleCnt="6"/>
      <dgm:spPr/>
    </dgm:pt>
    <dgm:pt modelId="{04F7226E-8521-4B72-8A3A-CE3FB82CDF24}" type="pres">
      <dgm:prSet presAssocID="{8FD5CDC3-5270-41A3-BC90-A8C4C99B9EC8}" presName="spaceB" presStyleCnt="0"/>
      <dgm:spPr/>
    </dgm:pt>
    <dgm:pt modelId="{38559C11-42BC-4176-850D-DC1FE309BCB8}" type="pres">
      <dgm:prSet presAssocID="{228AFE93-6A00-4D35-A2F8-C56CDC649E1F}" presName="space" presStyleCnt="0"/>
      <dgm:spPr/>
    </dgm:pt>
    <dgm:pt modelId="{15D4ED73-9937-4B37-A769-66412E893E69}" type="pres">
      <dgm:prSet presAssocID="{FFF316DC-43B5-4B3E-9EE7-4DB4EC0A1420}" presName="compositeA" presStyleCnt="0"/>
      <dgm:spPr/>
    </dgm:pt>
    <dgm:pt modelId="{13C70D82-31B4-4E12-A0E6-350EFE01889B}" type="pres">
      <dgm:prSet presAssocID="{FFF316DC-43B5-4B3E-9EE7-4DB4EC0A1420}" presName="textA" presStyleLbl="revTx" presStyleIdx="4" presStyleCnt="6">
        <dgm:presLayoutVars>
          <dgm:bulletEnabled val="1"/>
        </dgm:presLayoutVars>
      </dgm:prSet>
      <dgm:spPr/>
    </dgm:pt>
    <dgm:pt modelId="{67CCBB15-723A-406F-BFDA-AA4A941623AD}" type="pres">
      <dgm:prSet presAssocID="{FFF316DC-43B5-4B3E-9EE7-4DB4EC0A1420}" presName="circleA" presStyleLbl="node1" presStyleIdx="4" presStyleCnt="6"/>
      <dgm:spPr>
        <a:solidFill>
          <a:schemeClr val="lt1">
            <a:hueOff val="0"/>
            <a:satOff val="0"/>
            <a:lumOff val="0"/>
            <a:alpha val="0"/>
          </a:schemeClr>
        </a:solidFill>
        <a:ln>
          <a:solidFill>
            <a:schemeClr val="accent2">
              <a:shade val="80000"/>
              <a:hueOff val="0"/>
              <a:satOff val="0"/>
              <a:lumOff val="0"/>
              <a:alpha val="0"/>
            </a:schemeClr>
          </a:solidFill>
        </a:ln>
      </dgm:spPr>
    </dgm:pt>
    <dgm:pt modelId="{DF66CD23-134E-4304-8318-AD7FE6FE5CCB}" type="pres">
      <dgm:prSet presAssocID="{FFF316DC-43B5-4B3E-9EE7-4DB4EC0A1420}" presName="spaceA" presStyleCnt="0"/>
      <dgm:spPr/>
    </dgm:pt>
    <dgm:pt modelId="{579B934E-F81D-4C3B-981E-CE1FC4A7DB31}" type="pres">
      <dgm:prSet presAssocID="{FFFC81AF-D514-45DB-BBAA-4762CDDE91D5}" presName="space" presStyleCnt="0"/>
      <dgm:spPr/>
    </dgm:pt>
    <dgm:pt modelId="{C2D2729D-06C1-458D-8123-212690D38F4E}" type="pres">
      <dgm:prSet presAssocID="{1838EA5F-26DD-4A01-B354-1826C75E20BC}" presName="compositeB" presStyleCnt="0"/>
      <dgm:spPr/>
    </dgm:pt>
    <dgm:pt modelId="{3242BC46-014B-479C-8984-4E78A2D67295}" type="pres">
      <dgm:prSet presAssocID="{1838EA5F-26DD-4A01-B354-1826C75E20BC}" presName="textB" presStyleLbl="revTx" presStyleIdx="5" presStyleCnt="6">
        <dgm:presLayoutVars>
          <dgm:bulletEnabled val="1"/>
        </dgm:presLayoutVars>
      </dgm:prSet>
      <dgm:spPr/>
    </dgm:pt>
    <dgm:pt modelId="{20836202-025E-4D4C-93AA-8021D83DA59D}" type="pres">
      <dgm:prSet presAssocID="{1838EA5F-26DD-4A01-B354-1826C75E20BC}" presName="circleB" presStyleLbl="node1" presStyleIdx="5" presStyleCnt="6"/>
      <dgm:spPr>
        <a:solidFill>
          <a:schemeClr val="lt1">
            <a:hueOff val="0"/>
            <a:satOff val="0"/>
            <a:lumOff val="0"/>
            <a:alpha val="0"/>
          </a:schemeClr>
        </a:solidFill>
        <a:ln>
          <a:solidFill>
            <a:schemeClr val="accent2">
              <a:shade val="80000"/>
              <a:hueOff val="0"/>
              <a:satOff val="0"/>
              <a:lumOff val="0"/>
              <a:alpha val="0"/>
            </a:schemeClr>
          </a:solidFill>
        </a:ln>
      </dgm:spPr>
    </dgm:pt>
    <dgm:pt modelId="{EAA94E45-2BF0-4CFB-B811-22A7600B8CDB}" type="pres">
      <dgm:prSet presAssocID="{1838EA5F-26DD-4A01-B354-1826C75E20BC}" presName="spaceB" presStyleCnt="0"/>
      <dgm:spPr/>
    </dgm:pt>
  </dgm:ptLst>
  <dgm:cxnLst>
    <dgm:cxn modelId="{E3B1BD0A-4CC3-4591-BC59-25D45F4BD400}" type="presOf" srcId="{8D620786-4173-44C9-9E4E-947E1FD6DE07}" destId="{3F478139-65B6-49C2-8804-803F5CE6BB71}" srcOrd="0" destOrd="0" presId="urn:microsoft.com/office/officeart/2005/8/layout/hProcess11"/>
    <dgm:cxn modelId="{D2374315-A78B-46E3-B5C3-F45AED1BDFF2}" type="presOf" srcId="{B80A7045-D80F-4DD9-8745-EC58ACCC74DF}" destId="{4BCC754A-8927-4C15-A55B-9FC0CF6673E5}" srcOrd="0" destOrd="0" presId="urn:microsoft.com/office/officeart/2005/8/layout/hProcess11"/>
    <dgm:cxn modelId="{075FD035-92A4-4A3C-B671-4BC4C4E3B0AB}" srcId="{BC92310C-4957-4114-8762-070C86D7886E}" destId="{FFF316DC-43B5-4B3E-9EE7-4DB4EC0A1420}" srcOrd="4" destOrd="0" parTransId="{2B632DAE-36DE-47F9-A4B9-56B9BCD6DBA3}" sibTransId="{FFFC81AF-D514-45DB-BBAA-4762CDDE91D5}"/>
    <dgm:cxn modelId="{ADCD9943-7ADA-4241-AEB0-CAFF273FC689}" srcId="{BC92310C-4957-4114-8762-070C86D7886E}" destId="{8FD5CDC3-5270-41A3-BC90-A8C4C99B9EC8}" srcOrd="3" destOrd="0" parTransId="{290FE469-27D8-439F-BC93-0B2EF2F96B24}" sibTransId="{228AFE93-6A00-4D35-A2F8-C56CDC649E1F}"/>
    <dgm:cxn modelId="{6DA99E48-6DEA-4481-8E82-3204CB7AED8E}" type="presOf" srcId="{8FD5CDC3-5270-41A3-BC90-A8C4C99B9EC8}" destId="{B65F0AF7-A07A-497E-95D1-22D172A78287}" srcOrd="0" destOrd="0" presId="urn:microsoft.com/office/officeart/2005/8/layout/hProcess11"/>
    <dgm:cxn modelId="{6CCA914C-801B-44C2-8B84-B7ADFD995C92}" srcId="{BC92310C-4957-4114-8762-070C86D7886E}" destId="{B80A7045-D80F-4DD9-8745-EC58ACCC74DF}" srcOrd="2" destOrd="0" parTransId="{00C50C8E-CDC5-429F-9D84-F11FA23E3333}" sibTransId="{90BF42C6-0CEA-44DB-9648-E019E2FD868B}"/>
    <dgm:cxn modelId="{CE293977-88CB-47B0-BEB5-87FA9F332FC5}" srcId="{BC92310C-4957-4114-8762-070C86D7886E}" destId="{8D620786-4173-44C9-9E4E-947E1FD6DE07}" srcOrd="0" destOrd="0" parTransId="{7BA45C0D-AAD1-461F-B061-20C7A52329CD}" sibTransId="{19DCCA4D-ECCB-4394-8EAF-BBBD8FEBA6B6}"/>
    <dgm:cxn modelId="{134D3C8E-CFD5-45EB-8897-9E9418759FBA}" srcId="{BC92310C-4957-4114-8762-070C86D7886E}" destId="{1838EA5F-26DD-4A01-B354-1826C75E20BC}" srcOrd="5" destOrd="0" parTransId="{EB130E5E-68EA-4392-80BD-37876BC6D9FD}" sibTransId="{D6737E2C-0FA2-45B7-B4E2-A85E6AD9AA43}"/>
    <dgm:cxn modelId="{7A7D10C7-287A-43D4-B712-450CEDB32637}" type="presOf" srcId="{1838EA5F-26DD-4A01-B354-1826C75E20BC}" destId="{3242BC46-014B-479C-8984-4E78A2D67295}" srcOrd="0" destOrd="0" presId="urn:microsoft.com/office/officeart/2005/8/layout/hProcess11"/>
    <dgm:cxn modelId="{B382CFC7-D11E-4DD7-A38A-3A8A173FBFE1}" type="presOf" srcId="{FFF316DC-43B5-4B3E-9EE7-4DB4EC0A1420}" destId="{13C70D82-31B4-4E12-A0E6-350EFE01889B}" srcOrd="0" destOrd="0" presId="urn:microsoft.com/office/officeart/2005/8/layout/hProcess11"/>
    <dgm:cxn modelId="{8F4017C8-B517-4C53-A81D-975A3F236BC9}" type="presOf" srcId="{34105777-CEA3-40EF-BD6B-FB62CCAF1C88}" destId="{9FE93506-235C-45BA-B945-A000F7C95208}" srcOrd="0" destOrd="0" presId="urn:microsoft.com/office/officeart/2005/8/layout/hProcess11"/>
    <dgm:cxn modelId="{EAF9C2D7-34F3-4CE1-A64E-9E5C2475C942}" srcId="{BC92310C-4957-4114-8762-070C86D7886E}" destId="{34105777-CEA3-40EF-BD6B-FB62CCAF1C88}" srcOrd="1" destOrd="0" parTransId="{B8CD51B0-31C6-4D37-8BCF-5B39E6BB2B9C}" sibTransId="{B7882C7D-AA24-40D5-B41F-E41DF416BD41}"/>
    <dgm:cxn modelId="{228C78E3-E347-4DD2-A4B7-ECC4B3713A28}" type="presOf" srcId="{BC92310C-4957-4114-8762-070C86D7886E}" destId="{DC87AAC8-8AE0-48DE-A302-28B29A277E05}" srcOrd="0" destOrd="0" presId="urn:microsoft.com/office/officeart/2005/8/layout/hProcess11"/>
    <dgm:cxn modelId="{BB0017DB-DC5A-433C-B0A8-ED8A44611884}" type="presParOf" srcId="{DC87AAC8-8AE0-48DE-A302-28B29A277E05}" destId="{253751EC-03E2-4AD8-8A34-6DDF2B79311F}" srcOrd="0" destOrd="0" presId="urn:microsoft.com/office/officeart/2005/8/layout/hProcess11"/>
    <dgm:cxn modelId="{DE579044-7943-463B-A535-018C7061E920}" type="presParOf" srcId="{DC87AAC8-8AE0-48DE-A302-28B29A277E05}" destId="{EB0C3ADE-4909-47B5-BB4D-27B800388E60}" srcOrd="1" destOrd="0" presId="urn:microsoft.com/office/officeart/2005/8/layout/hProcess11"/>
    <dgm:cxn modelId="{190AEA8A-3143-4F23-A5D4-1D2C83F48B7E}" type="presParOf" srcId="{EB0C3ADE-4909-47B5-BB4D-27B800388E60}" destId="{14DA8207-4E32-4828-A8DD-DD2EB31852A6}" srcOrd="0" destOrd="0" presId="urn:microsoft.com/office/officeart/2005/8/layout/hProcess11"/>
    <dgm:cxn modelId="{BF270098-ED5E-464A-BC96-78F3C421F5EF}" type="presParOf" srcId="{14DA8207-4E32-4828-A8DD-DD2EB31852A6}" destId="{3F478139-65B6-49C2-8804-803F5CE6BB71}" srcOrd="0" destOrd="0" presId="urn:microsoft.com/office/officeart/2005/8/layout/hProcess11"/>
    <dgm:cxn modelId="{A241FFC9-204A-45C4-AE54-79EAC66A7198}" type="presParOf" srcId="{14DA8207-4E32-4828-A8DD-DD2EB31852A6}" destId="{5CF52D94-D3F4-4171-9C7B-DB59D507CA11}" srcOrd="1" destOrd="0" presId="urn:microsoft.com/office/officeart/2005/8/layout/hProcess11"/>
    <dgm:cxn modelId="{844D7F2A-26AB-4B68-A3F2-30FCA962263E}" type="presParOf" srcId="{14DA8207-4E32-4828-A8DD-DD2EB31852A6}" destId="{F3ACCEF9-4939-44BB-A8E7-052A418E7516}" srcOrd="2" destOrd="0" presId="urn:microsoft.com/office/officeart/2005/8/layout/hProcess11"/>
    <dgm:cxn modelId="{E3110A94-D1F5-40B1-8369-EB52E6BFD57D}" type="presParOf" srcId="{EB0C3ADE-4909-47B5-BB4D-27B800388E60}" destId="{3315B8A1-B12C-4688-9FC3-D1312A64B434}" srcOrd="1" destOrd="0" presId="urn:microsoft.com/office/officeart/2005/8/layout/hProcess11"/>
    <dgm:cxn modelId="{B4B69C5E-E6A2-4750-A1FD-A836866AD352}" type="presParOf" srcId="{EB0C3ADE-4909-47B5-BB4D-27B800388E60}" destId="{C5F5E2D9-F9E6-486C-90B9-8F1A8ED6327E}" srcOrd="2" destOrd="0" presId="urn:microsoft.com/office/officeart/2005/8/layout/hProcess11"/>
    <dgm:cxn modelId="{8F70664D-E13F-4A4F-BCDE-F50C31298682}" type="presParOf" srcId="{C5F5E2D9-F9E6-486C-90B9-8F1A8ED6327E}" destId="{9FE93506-235C-45BA-B945-A000F7C95208}" srcOrd="0" destOrd="0" presId="urn:microsoft.com/office/officeart/2005/8/layout/hProcess11"/>
    <dgm:cxn modelId="{097347F6-C8A3-48F8-A599-9060781CE0C4}" type="presParOf" srcId="{C5F5E2D9-F9E6-486C-90B9-8F1A8ED6327E}" destId="{6329E270-914A-4D58-A3F8-3E0B00F6927E}" srcOrd="1" destOrd="0" presId="urn:microsoft.com/office/officeart/2005/8/layout/hProcess11"/>
    <dgm:cxn modelId="{9D272719-E1FE-4421-8DF1-6720B580E73A}" type="presParOf" srcId="{C5F5E2D9-F9E6-486C-90B9-8F1A8ED6327E}" destId="{6BA8A527-638E-4A39-912E-26CB003D7E66}" srcOrd="2" destOrd="0" presId="urn:microsoft.com/office/officeart/2005/8/layout/hProcess11"/>
    <dgm:cxn modelId="{254B7F09-D2D3-4C65-9049-444840A64E52}" type="presParOf" srcId="{EB0C3ADE-4909-47B5-BB4D-27B800388E60}" destId="{6BBAC6BA-D1A9-45A7-93B0-6438F616C5D7}" srcOrd="3" destOrd="0" presId="urn:microsoft.com/office/officeart/2005/8/layout/hProcess11"/>
    <dgm:cxn modelId="{28ACF2DE-C7B4-4270-A743-FC5634335438}" type="presParOf" srcId="{EB0C3ADE-4909-47B5-BB4D-27B800388E60}" destId="{8C3C2701-6AA6-4860-A385-2F2F4F0E89A9}" srcOrd="4" destOrd="0" presId="urn:microsoft.com/office/officeart/2005/8/layout/hProcess11"/>
    <dgm:cxn modelId="{9399959C-4A11-4220-9706-632CA6907B79}" type="presParOf" srcId="{8C3C2701-6AA6-4860-A385-2F2F4F0E89A9}" destId="{4BCC754A-8927-4C15-A55B-9FC0CF6673E5}" srcOrd="0" destOrd="0" presId="urn:microsoft.com/office/officeart/2005/8/layout/hProcess11"/>
    <dgm:cxn modelId="{631F44E8-030A-4DA5-A4BA-7D47F526C88B}" type="presParOf" srcId="{8C3C2701-6AA6-4860-A385-2F2F4F0E89A9}" destId="{B969D5E9-A726-49C4-A4D8-A4B880E2A601}" srcOrd="1" destOrd="0" presId="urn:microsoft.com/office/officeart/2005/8/layout/hProcess11"/>
    <dgm:cxn modelId="{88A816DD-A0FE-47F3-A2FA-BAB5EFF8F2D3}" type="presParOf" srcId="{8C3C2701-6AA6-4860-A385-2F2F4F0E89A9}" destId="{8B9009EB-E400-4E42-BDC0-8F72FA97E707}" srcOrd="2" destOrd="0" presId="urn:microsoft.com/office/officeart/2005/8/layout/hProcess11"/>
    <dgm:cxn modelId="{C6275E98-4CC0-48A5-A772-019E4B9E7749}" type="presParOf" srcId="{EB0C3ADE-4909-47B5-BB4D-27B800388E60}" destId="{7A24898A-C583-4891-AD22-0488A0C2E2E1}" srcOrd="5" destOrd="0" presId="urn:microsoft.com/office/officeart/2005/8/layout/hProcess11"/>
    <dgm:cxn modelId="{8FA74C4B-23C9-41F8-9894-D1F311987DB4}" type="presParOf" srcId="{EB0C3ADE-4909-47B5-BB4D-27B800388E60}" destId="{100C6BA0-A784-4B0C-B4EB-9952241D2E1C}" srcOrd="6" destOrd="0" presId="urn:microsoft.com/office/officeart/2005/8/layout/hProcess11"/>
    <dgm:cxn modelId="{8BF4BE0A-7798-4E01-B22A-D76693CF97EB}" type="presParOf" srcId="{100C6BA0-A784-4B0C-B4EB-9952241D2E1C}" destId="{B65F0AF7-A07A-497E-95D1-22D172A78287}" srcOrd="0" destOrd="0" presId="urn:microsoft.com/office/officeart/2005/8/layout/hProcess11"/>
    <dgm:cxn modelId="{2396A11F-AD01-4C69-9C12-94D7EF4A9F92}" type="presParOf" srcId="{100C6BA0-A784-4B0C-B4EB-9952241D2E1C}" destId="{90AFB41C-7068-40D8-AE02-8FC07BBB38AC}" srcOrd="1" destOrd="0" presId="urn:microsoft.com/office/officeart/2005/8/layout/hProcess11"/>
    <dgm:cxn modelId="{6F3D7771-4EEE-4DEF-A16B-5D7F9EFFAB43}" type="presParOf" srcId="{100C6BA0-A784-4B0C-B4EB-9952241D2E1C}" destId="{04F7226E-8521-4B72-8A3A-CE3FB82CDF24}" srcOrd="2" destOrd="0" presId="urn:microsoft.com/office/officeart/2005/8/layout/hProcess11"/>
    <dgm:cxn modelId="{A87CD5B3-EF88-4A35-A7F8-CFCF2805D83C}" type="presParOf" srcId="{EB0C3ADE-4909-47B5-BB4D-27B800388E60}" destId="{38559C11-42BC-4176-850D-DC1FE309BCB8}" srcOrd="7" destOrd="0" presId="urn:microsoft.com/office/officeart/2005/8/layout/hProcess11"/>
    <dgm:cxn modelId="{42D3F2B6-B492-4A13-93E8-5F11A3BD25C5}" type="presParOf" srcId="{EB0C3ADE-4909-47B5-BB4D-27B800388E60}" destId="{15D4ED73-9937-4B37-A769-66412E893E69}" srcOrd="8" destOrd="0" presId="urn:microsoft.com/office/officeart/2005/8/layout/hProcess11"/>
    <dgm:cxn modelId="{08D31A42-318B-4291-AE09-5506FD141B81}" type="presParOf" srcId="{15D4ED73-9937-4B37-A769-66412E893E69}" destId="{13C70D82-31B4-4E12-A0E6-350EFE01889B}" srcOrd="0" destOrd="0" presId="urn:microsoft.com/office/officeart/2005/8/layout/hProcess11"/>
    <dgm:cxn modelId="{C22D53E6-0D9D-4EBA-B394-B454CEA7B56E}" type="presParOf" srcId="{15D4ED73-9937-4B37-A769-66412E893E69}" destId="{67CCBB15-723A-406F-BFDA-AA4A941623AD}" srcOrd="1" destOrd="0" presId="urn:microsoft.com/office/officeart/2005/8/layout/hProcess11"/>
    <dgm:cxn modelId="{34E955D6-EBFC-44E1-8F53-0E2BA0D18936}" type="presParOf" srcId="{15D4ED73-9937-4B37-A769-66412E893E69}" destId="{DF66CD23-134E-4304-8318-AD7FE6FE5CCB}" srcOrd="2" destOrd="0" presId="urn:microsoft.com/office/officeart/2005/8/layout/hProcess11"/>
    <dgm:cxn modelId="{380E8C66-9937-4625-9334-A944A0AE1F8C}" type="presParOf" srcId="{EB0C3ADE-4909-47B5-BB4D-27B800388E60}" destId="{579B934E-F81D-4C3B-981E-CE1FC4A7DB31}" srcOrd="9" destOrd="0" presId="urn:microsoft.com/office/officeart/2005/8/layout/hProcess11"/>
    <dgm:cxn modelId="{FA616BC0-F490-4F6D-9FD9-A0FC070C8EEF}" type="presParOf" srcId="{EB0C3ADE-4909-47B5-BB4D-27B800388E60}" destId="{C2D2729D-06C1-458D-8123-212690D38F4E}" srcOrd="10" destOrd="0" presId="urn:microsoft.com/office/officeart/2005/8/layout/hProcess11"/>
    <dgm:cxn modelId="{51A30F9B-2512-436D-B70F-0F9C615E38F0}" type="presParOf" srcId="{C2D2729D-06C1-458D-8123-212690D38F4E}" destId="{3242BC46-014B-479C-8984-4E78A2D67295}" srcOrd="0" destOrd="0" presId="urn:microsoft.com/office/officeart/2005/8/layout/hProcess11"/>
    <dgm:cxn modelId="{09BCCC0A-54B2-4CEA-B432-1E428E486C9D}" type="presParOf" srcId="{C2D2729D-06C1-458D-8123-212690D38F4E}" destId="{20836202-025E-4D4C-93AA-8021D83DA59D}" srcOrd="1" destOrd="0" presId="urn:microsoft.com/office/officeart/2005/8/layout/hProcess11"/>
    <dgm:cxn modelId="{F1788BCE-6349-4CA6-9627-A87A1BFB4733}" type="presParOf" srcId="{C2D2729D-06C1-458D-8123-212690D38F4E}" destId="{EAA94E45-2BF0-4CFB-B811-22A7600B8CD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92310C-4957-4114-8762-070C86D7886E}" type="doc">
      <dgm:prSet loTypeId="urn:microsoft.com/office/officeart/2005/8/layout/hProcess11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l-PL"/>
        </a:p>
      </dgm:t>
    </dgm:pt>
    <dgm:pt modelId="{8D620786-4173-44C9-9E4E-947E1FD6DE07}">
      <dgm:prSet/>
      <dgm:spPr/>
      <dgm:t>
        <a:bodyPr/>
        <a:lstStyle/>
        <a:p>
          <a:endParaRPr lang="pl-PL" dirty="0"/>
        </a:p>
      </dgm:t>
    </dgm:pt>
    <dgm:pt modelId="{7BA45C0D-AAD1-461F-B061-20C7A52329CD}" type="parTrans" cxnId="{CE293977-88CB-47B0-BEB5-87FA9F332FC5}">
      <dgm:prSet/>
      <dgm:spPr/>
      <dgm:t>
        <a:bodyPr/>
        <a:lstStyle/>
        <a:p>
          <a:endParaRPr lang="pl-PL"/>
        </a:p>
      </dgm:t>
    </dgm:pt>
    <dgm:pt modelId="{19DCCA4D-ECCB-4394-8EAF-BBBD8FEBA6B6}" type="sibTrans" cxnId="{CE293977-88CB-47B0-BEB5-87FA9F332FC5}">
      <dgm:prSet/>
      <dgm:spPr/>
      <dgm:t>
        <a:bodyPr/>
        <a:lstStyle/>
        <a:p>
          <a:endParaRPr lang="pl-PL"/>
        </a:p>
      </dgm:t>
    </dgm:pt>
    <dgm:pt modelId="{34105777-CEA3-40EF-BD6B-FB62CCAF1C88}">
      <dgm:prSet/>
      <dgm:spPr/>
      <dgm:t>
        <a:bodyPr/>
        <a:lstStyle/>
        <a:p>
          <a:endParaRPr lang="pl-PL" dirty="0"/>
        </a:p>
      </dgm:t>
    </dgm:pt>
    <dgm:pt modelId="{B8CD51B0-31C6-4D37-8BCF-5B39E6BB2B9C}" type="parTrans" cxnId="{EAF9C2D7-34F3-4CE1-A64E-9E5C2475C942}">
      <dgm:prSet/>
      <dgm:spPr/>
      <dgm:t>
        <a:bodyPr/>
        <a:lstStyle/>
        <a:p>
          <a:endParaRPr lang="pl-PL"/>
        </a:p>
      </dgm:t>
    </dgm:pt>
    <dgm:pt modelId="{B7882C7D-AA24-40D5-B41F-E41DF416BD41}" type="sibTrans" cxnId="{EAF9C2D7-34F3-4CE1-A64E-9E5C2475C942}">
      <dgm:prSet/>
      <dgm:spPr/>
      <dgm:t>
        <a:bodyPr/>
        <a:lstStyle/>
        <a:p>
          <a:endParaRPr lang="pl-PL"/>
        </a:p>
      </dgm:t>
    </dgm:pt>
    <dgm:pt modelId="{B80A7045-D80F-4DD9-8745-EC58ACCC74DF}">
      <dgm:prSet/>
      <dgm:spPr/>
      <dgm:t>
        <a:bodyPr/>
        <a:lstStyle/>
        <a:p>
          <a:endParaRPr lang="pl-PL" dirty="0"/>
        </a:p>
      </dgm:t>
    </dgm:pt>
    <dgm:pt modelId="{00C50C8E-CDC5-429F-9D84-F11FA23E3333}" type="parTrans" cxnId="{6CCA914C-801B-44C2-8B84-B7ADFD995C92}">
      <dgm:prSet/>
      <dgm:spPr/>
      <dgm:t>
        <a:bodyPr/>
        <a:lstStyle/>
        <a:p>
          <a:endParaRPr lang="pl-PL"/>
        </a:p>
      </dgm:t>
    </dgm:pt>
    <dgm:pt modelId="{90BF42C6-0CEA-44DB-9648-E019E2FD868B}" type="sibTrans" cxnId="{6CCA914C-801B-44C2-8B84-B7ADFD995C92}">
      <dgm:prSet/>
      <dgm:spPr/>
      <dgm:t>
        <a:bodyPr/>
        <a:lstStyle/>
        <a:p>
          <a:endParaRPr lang="pl-PL"/>
        </a:p>
      </dgm:t>
    </dgm:pt>
    <dgm:pt modelId="{8FD5CDC3-5270-41A3-BC90-A8C4C99B9EC8}">
      <dgm:prSet/>
      <dgm:spPr/>
      <dgm:t>
        <a:bodyPr/>
        <a:lstStyle/>
        <a:p>
          <a:endParaRPr lang="pl-PL" dirty="0"/>
        </a:p>
      </dgm:t>
    </dgm:pt>
    <dgm:pt modelId="{290FE469-27D8-439F-BC93-0B2EF2F96B24}" type="parTrans" cxnId="{ADCD9943-7ADA-4241-AEB0-CAFF273FC689}">
      <dgm:prSet/>
      <dgm:spPr/>
      <dgm:t>
        <a:bodyPr/>
        <a:lstStyle/>
        <a:p>
          <a:endParaRPr lang="pl-PL"/>
        </a:p>
      </dgm:t>
    </dgm:pt>
    <dgm:pt modelId="{228AFE93-6A00-4D35-A2F8-C56CDC649E1F}" type="sibTrans" cxnId="{ADCD9943-7ADA-4241-AEB0-CAFF273FC689}">
      <dgm:prSet/>
      <dgm:spPr/>
      <dgm:t>
        <a:bodyPr/>
        <a:lstStyle/>
        <a:p>
          <a:endParaRPr lang="pl-PL"/>
        </a:p>
      </dgm:t>
    </dgm:pt>
    <dgm:pt modelId="{FFF316DC-43B5-4B3E-9EE7-4DB4EC0A1420}">
      <dgm:prSet custT="1"/>
      <dgm:spPr/>
      <dgm:t>
        <a:bodyPr/>
        <a:lstStyle/>
        <a:p>
          <a:r>
            <a:rPr lang="pl-PL" sz="2400" b="1" dirty="0"/>
            <a:t>Rozwiązanie akcji: </a:t>
          </a:r>
          <a:r>
            <a:rPr lang="pl-PL" sz="2400" dirty="0"/>
            <a:t>utrata pracy</a:t>
          </a:r>
        </a:p>
      </dgm:t>
    </dgm:pt>
    <dgm:pt modelId="{2B632DAE-36DE-47F9-A4B9-56B9BCD6DBA3}" type="parTrans" cxnId="{075FD035-92A4-4A3C-B671-4BC4C4E3B0AB}">
      <dgm:prSet/>
      <dgm:spPr/>
      <dgm:t>
        <a:bodyPr/>
        <a:lstStyle/>
        <a:p>
          <a:endParaRPr lang="pl-PL"/>
        </a:p>
      </dgm:t>
    </dgm:pt>
    <dgm:pt modelId="{FFFC81AF-D514-45DB-BBAA-4762CDDE91D5}" type="sibTrans" cxnId="{075FD035-92A4-4A3C-B671-4BC4C4E3B0AB}">
      <dgm:prSet/>
      <dgm:spPr/>
      <dgm:t>
        <a:bodyPr/>
        <a:lstStyle/>
        <a:p>
          <a:endParaRPr lang="pl-PL"/>
        </a:p>
      </dgm:t>
    </dgm:pt>
    <dgm:pt modelId="{1838EA5F-26DD-4A01-B354-1826C75E20BC}">
      <dgm:prSet/>
      <dgm:spPr/>
      <dgm:t>
        <a:bodyPr/>
        <a:lstStyle/>
        <a:p>
          <a:endParaRPr lang="pl-PL" dirty="0"/>
        </a:p>
      </dgm:t>
    </dgm:pt>
    <dgm:pt modelId="{EB130E5E-68EA-4392-80BD-37876BC6D9FD}" type="parTrans" cxnId="{134D3C8E-CFD5-45EB-8897-9E9418759FBA}">
      <dgm:prSet/>
      <dgm:spPr/>
      <dgm:t>
        <a:bodyPr/>
        <a:lstStyle/>
        <a:p>
          <a:endParaRPr lang="pl-PL"/>
        </a:p>
      </dgm:t>
    </dgm:pt>
    <dgm:pt modelId="{D6737E2C-0FA2-45B7-B4E2-A85E6AD9AA43}" type="sibTrans" cxnId="{134D3C8E-CFD5-45EB-8897-9E9418759FBA}">
      <dgm:prSet/>
      <dgm:spPr/>
      <dgm:t>
        <a:bodyPr/>
        <a:lstStyle/>
        <a:p>
          <a:endParaRPr lang="pl-PL"/>
        </a:p>
      </dgm:t>
    </dgm:pt>
    <dgm:pt modelId="{DC87AAC8-8AE0-48DE-A302-28B29A277E05}" type="pres">
      <dgm:prSet presAssocID="{BC92310C-4957-4114-8762-070C86D7886E}" presName="Name0" presStyleCnt="0">
        <dgm:presLayoutVars>
          <dgm:dir/>
          <dgm:resizeHandles val="exact"/>
        </dgm:presLayoutVars>
      </dgm:prSet>
      <dgm:spPr/>
    </dgm:pt>
    <dgm:pt modelId="{253751EC-03E2-4AD8-8A34-6DDF2B79311F}" type="pres">
      <dgm:prSet presAssocID="{BC92310C-4957-4114-8762-070C86D7886E}" presName="arrow" presStyleLbl="bgShp" presStyleIdx="0" presStyleCnt="1"/>
      <dgm:spPr/>
    </dgm:pt>
    <dgm:pt modelId="{EB0C3ADE-4909-47B5-BB4D-27B800388E60}" type="pres">
      <dgm:prSet presAssocID="{BC92310C-4957-4114-8762-070C86D7886E}" presName="points" presStyleCnt="0"/>
      <dgm:spPr/>
    </dgm:pt>
    <dgm:pt modelId="{14DA8207-4E32-4828-A8DD-DD2EB31852A6}" type="pres">
      <dgm:prSet presAssocID="{8D620786-4173-44C9-9E4E-947E1FD6DE07}" presName="compositeA" presStyleCnt="0"/>
      <dgm:spPr/>
    </dgm:pt>
    <dgm:pt modelId="{3F478139-65B6-49C2-8804-803F5CE6BB71}" type="pres">
      <dgm:prSet presAssocID="{8D620786-4173-44C9-9E4E-947E1FD6DE07}" presName="textA" presStyleLbl="revTx" presStyleIdx="0" presStyleCnt="6">
        <dgm:presLayoutVars>
          <dgm:bulletEnabled val="1"/>
        </dgm:presLayoutVars>
      </dgm:prSet>
      <dgm:spPr/>
    </dgm:pt>
    <dgm:pt modelId="{5CF52D94-D3F4-4171-9C7B-DB59D507CA11}" type="pres">
      <dgm:prSet presAssocID="{8D620786-4173-44C9-9E4E-947E1FD6DE07}" presName="circleA" presStyleLbl="node1" presStyleIdx="0" presStyleCnt="6"/>
      <dgm:spPr>
        <a:solidFill>
          <a:schemeClr val="lt1">
            <a:hueOff val="0"/>
            <a:satOff val="0"/>
            <a:lumOff val="0"/>
            <a:alpha val="0"/>
          </a:schemeClr>
        </a:solidFill>
        <a:ln>
          <a:solidFill>
            <a:schemeClr val="accent2">
              <a:shade val="80000"/>
              <a:hueOff val="0"/>
              <a:satOff val="0"/>
              <a:lumOff val="0"/>
              <a:alpha val="0"/>
            </a:schemeClr>
          </a:solidFill>
        </a:ln>
      </dgm:spPr>
    </dgm:pt>
    <dgm:pt modelId="{F3ACCEF9-4939-44BB-A8E7-052A418E7516}" type="pres">
      <dgm:prSet presAssocID="{8D620786-4173-44C9-9E4E-947E1FD6DE07}" presName="spaceA" presStyleCnt="0"/>
      <dgm:spPr/>
    </dgm:pt>
    <dgm:pt modelId="{3315B8A1-B12C-4688-9FC3-D1312A64B434}" type="pres">
      <dgm:prSet presAssocID="{19DCCA4D-ECCB-4394-8EAF-BBBD8FEBA6B6}" presName="space" presStyleCnt="0"/>
      <dgm:spPr/>
    </dgm:pt>
    <dgm:pt modelId="{C5F5E2D9-F9E6-486C-90B9-8F1A8ED6327E}" type="pres">
      <dgm:prSet presAssocID="{34105777-CEA3-40EF-BD6B-FB62CCAF1C88}" presName="compositeB" presStyleCnt="0"/>
      <dgm:spPr/>
    </dgm:pt>
    <dgm:pt modelId="{9FE93506-235C-45BA-B945-A000F7C95208}" type="pres">
      <dgm:prSet presAssocID="{34105777-CEA3-40EF-BD6B-FB62CCAF1C88}" presName="textB" presStyleLbl="revTx" presStyleIdx="1" presStyleCnt="6">
        <dgm:presLayoutVars>
          <dgm:bulletEnabled val="1"/>
        </dgm:presLayoutVars>
      </dgm:prSet>
      <dgm:spPr/>
    </dgm:pt>
    <dgm:pt modelId="{6329E270-914A-4D58-A3F8-3E0B00F6927E}" type="pres">
      <dgm:prSet presAssocID="{34105777-CEA3-40EF-BD6B-FB62CCAF1C88}" presName="circleB" presStyleLbl="node1" presStyleIdx="1" presStyleCnt="6"/>
      <dgm:spPr>
        <a:solidFill>
          <a:schemeClr val="lt1">
            <a:hueOff val="0"/>
            <a:satOff val="0"/>
            <a:lumOff val="0"/>
            <a:alpha val="0"/>
          </a:schemeClr>
        </a:solidFill>
        <a:ln>
          <a:solidFill>
            <a:schemeClr val="accent2">
              <a:shade val="80000"/>
              <a:hueOff val="0"/>
              <a:satOff val="0"/>
              <a:lumOff val="0"/>
              <a:alpha val="0"/>
            </a:schemeClr>
          </a:solidFill>
        </a:ln>
      </dgm:spPr>
    </dgm:pt>
    <dgm:pt modelId="{6BA8A527-638E-4A39-912E-26CB003D7E66}" type="pres">
      <dgm:prSet presAssocID="{34105777-CEA3-40EF-BD6B-FB62CCAF1C88}" presName="spaceB" presStyleCnt="0"/>
      <dgm:spPr/>
    </dgm:pt>
    <dgm:pt modelId="{6BBAC6BA-D1A9-45A7-93B0-6438F616C5D7}" type="pres">
      <dgm:prSet presAssocID="{B7882C7D-AA24-40D5-B41F-E41DF416BD41}" presName="space" presStyleCnt="0"/>
      <dgm:spPr/>
    </dgm:pt>
    <dgm:pt modelId="{8C3C2701-6AA6-4860-A385-2F2F4F0E89A9}" type="pres">
      <dgm:prSet presAssocID="{B80A7045-D80F-4DD9-8745-EC58ACCC74DF}" presName="compositeA" presStyleCnt="0"/>
      <dgm:spPr/>
    </dgm:pt>
    <dgm:pt modelId="{4BCC754A-8927-4C15-A55B-9FC0CF6673E5}" type="pres">
      <dgm:prSet presAssocID="{B80A7045-D80F-4DD9-8745-EC58ACCC74DF}" presName="textA" presStyleLbl="revTx" presStyleIdx="2" presStyleCnt="6">
        <dgm:presLayoutVars>
          <dgm:bulletEnabled val="1"/>
        </dgm:presLayoutVars>
      </dgm:prSet>
      <dgm:spPr/>
    </dgm:pt>
    <dgm:pt modelId="{B969D5E9-A726-49C4-A4D8-A4B880E2A601}" type="pres">
      <dgm:prSet presAssocID="{B80A7045-D80F-4DD9-8745-EC58ACCC74DF}" presName="circleA" presStyleLbl="node1" presStyleIdx="2" presStyleCnt="6"/>
      <dgm:spPr>
        <a:solidFill>
          <a:schemeClr val="lt1">
            <a:hueOff val="0"/>
            <a:satOff val="0"/>
            <a:lumOff val="0"/>
            <a:alpha val="0"/>
          </a:schemeClr>
        </a:solidFill>
        <a:ln>
          <a:solidFill>
            <a:schemeClr val="accent2">
              <a:shade val="80000"/>
              <a:hueOff val="0"/>
              <a:satOff val="0"/>
              <a:lumOff val="0"/>
              <a:alpha val="0"/>
            </a:schemeClr>
          </a:solidFill>
        </a:ln>
      </dgm:spPr>
    </dgm:pt>
    <dgm:pt modelId="{8B9009EB-E400-4E42-BDC0-8F72FA97E707}" type="pres">
      <dgm:prSet presAssocID="{B80A7045-D80F-4DD9-8745-EC58ACCC74DF}" presName="spaceA" presStyleCnt="0"/>
      <dgm:spPr/>
    </dgm:pt>
    <dgm:pt modelId="{7A24898A-C583-4891-AD22-0488A0C2E2E1}" type="pres">
      <dgm:prSet presAssocID="{90BF42C6-0CEA-44DB-9648-E019E2FD868B}" presName="space" presStyleCnt="0"/>
      <dgm:spPr/>
    </dgm:pt>
    <dgm:pt modelId="{100C6BA0-A784-4B0C-B4EB-9952241D2E1C}" type="pres">
      <dgm:prSet presAssocID="{8FD5CDC3-5270-41A3-BC90-A8C4C99B9EC8}" presName="compositeB" presStyleCnt="0"/>
      <dgm:spPr/>
    </dgm:pt>
    <dgm:pt modelId="{B65F0AF7-A07A-497E-95D1-22D172A78287}" type="pres">
      <dgm:prSet presAssocID="{8FD5CDC3-5270-41A3-BC90-A8C4C99B9EC8}" presName="textB" presStyleLbl="revTx" presStyleIdx="3" presStyleCnt="6">
        <dgm:presLayoutVars>
          <dgm:bulletEnabled val="1"/>
        </dgm:presLayoutVars>
      </dgm:prSet>
      <dgm:spPr/>
    </dgm:pt>
    <dgm:pt modelId="{90AFB41C-7068-40D8-AE02-8FC07BBB38AC}" type="pres">
      <dgm:prSet presAssocID="{8FD5CDC3-5270-41A3-BC90-A8C4C99B9EC8}" presName="circleB" presStyleLbl="node1" presStyleIdx="3" presStyleCnt="6"/>
      <dgm:spPr>
        <a:solidFill>
          <a:schemeClr val="lt1">
            <a:hueOff val="0"/>
            <a:satOff val="0"/>
            <a:lumOff val="0"/>
            <a:alpha val="0"/>
          </a:schemeClr>
        </a:solidFill>
        <a:ln>
          <a:solidFill>
            <a:schemeClr val="accent2">
              <a:shade val="80000"/>
              <a:hueOff val="0"/>
              <a:satOff val="0"/>
              <a:lumOff val="0"/>
              <a:alpha val="0"/>
            </a:schemeClr>
          </a:solidFill>
        </a:ln>
      </dgm:spPr>
    </dgm:pt>
    <dgm:pt modelId="{04F7226E-8521-4B72-8A3A-CE3FB82CDF24}" type="pres">
      <dgm:prSet presAssocID="{8FD5CDC3-5270-41A3-BC90-A8C4C99B9EC8}" presName="spaceB" presStyleCnt="0"/>
      <dgm:spPr/>
    </dgm:pt>
    <dgm:pt modelId="{38559C11-42BC-4176-850D-DC1FE309BCB8}" type="pres">
      <dgm:prSet presAssocID="{228AFE93-6A00-4D35-A2F8-C56CDC649E1F}" presName="space" presStyleCnt="0"/>
      <dgm:spPr/>
    </dgm:pt>
    <dgm:pt modelId="{15D4ED73-9937-4B37-A769-66412E893E69}" type="pres">
      <dgm:prSet presAssocID="{FFF316DC-43B5-4B3E-9EE7-4DB4EC0A1420}" presName="compositeA" presStyleCnt="0"/>
      <dgm:spPr/>
    </dgm:pt>
    <dgm:pt modelId="{13C70D82-31B4-4E12-A0E6-350EFE01889B}" type="pres">
      <dgm:prSet presAssocID="{FFF316DC-43B5-4B3E-9EE7-4DB4EC0A1420}" presName="textA" presStyleLbl="revTx" presStyleIdx="4" presStyleCnt="6" custScaleX="113653">
        <dgm:presLayoutVars>
          <dgm:bulletEnabled val="1"/>
        </dgm:presLayoutVars>
      </dgm:prSet>
      <dgm:spPr/>
    </dgm:pt>
    <dgm:pt modelId="{67CCBB15-723A-406F-BFDA-AA4A941623AD}" type="pres">
      <dgm:prSet presAssocID="{FFF316DC-43B5-4B3E-9EE7-4DB4EC0A1420}" presName="circleA" presStyleLbl="node1" presStyleIdx="4" presStyleCnt="6"/>
      <dgm:spPr/>
    </dgm:pt>
    <dgm:pt modelId="{DF66CD23-134E-4304-8318-AD7FE6FE5CCB}" type="pres">
      <dgm:prSet presAssocID="{FFF316DC-43B5-4B3E-9EE7-4DB4EC0A1420}" presName="spaceA" presStyleCnt="0"/>
      <dgm:spPr/>
    </dgm:pt>
    <dgm:pt modelId="{579B934E-F81D-4C3B-981E-CE1FC4A7DB31}" type="pres">
      <dgm:prSet presAssocID="{FFFC81AF-D514-45DB-BBAA-4762CDDE91D5}" presName="space" presStyleCnt="0"/>
      <dgm:spPr/>
    </dgm:pt>
    <dgm:pt modelId="{C2D2729D-06C1-458D-8123-212690D38F4E}" type="pres">
      <dgm:prSet presAssocID="{1838EA5F-26DD-4A01-B354-1826C75E20BC}" presName="compositeB" presStyleCnt="0"/>
      <dgm:spPr/>
    </dgm:pt>
    <dgm:pt modelId="{3242BC46-014B-479C-8984-4E78A2D67295}" type="pres">
      <dgm:prSet presAssocID="{1838EA5F-26DD-4A01-B354-1826C75E20BC}" presName="textB" presStyleLbl="revTx" presStyleIdx="5" presStyleCnt="6">
        <dgm:presLayoutVars>
          <dgm:bulletEnabled val="1"/>
        </dgm:presLayoutVars>
      </dgm:prSet>
      <dgm:spPr/>
    </dgm:pt>
    <dgm:pt modelId="{20836202-025E-4D4C-93AA-8021D83DA59D}" type="pres">
      <dgm:prSet presAssocID="{1838EA5F-26DD-4A01-B354-1826C75E20BC}" presName="circleB" presStyleLbl="node1" presStyleIdx="5" presStyleCnt="6"/>
      <dgm:spPr>
        <a:solidFill>
          <a:schemeClr val="lt1">
            <a:hueOff val="0"/>
            <a:satOff val="0"/>
            <a:lumOff val="0"/>
            <a:alpha val="0"/>
          </a:schemeClr>
        </a:solidFill>
        <a:ln>
          <a:solidFill>
            <a:schemeClr val="accent2">
              <a:shade val="80000"/>
              <a:hueOff val="0"/>
              <a:satOff val="0"/>
              <a:lumOff val="0"/>
              <a:alpha val="0"/>
            </a:schemeClr>
          </a:solidFill>
        </a:ln>
      </dgm:spPr>
    </dgm:pt>
    <dgm:pt modelId="{EAA94E45-2BF0-4CFB-B811-22A7600B8CDB}" type="pres">
      <dgm:prSet presAssocID="{1838EA5F-26DD-4A01-B354-1826C75E20BC}" presName="spaceB" presStyleCnt="0"/>
      <dgm:spPr/>
    </dgm:pt>
  </dgm:ptLst>
  <dgm:cxnLst>
    <dgm:cxn modelId="{E3B1BD0A-4CC3-4591-BC59-25D45F4BD400}" type="presOf" srcId="{8D620786-4173-44C9-9E4E-947E1FD6DE07}" destId="{3F478139-65B6-49C2-8804-803F5CE6BB71}" srcOrd="0" destOrd="0" presId="urn:microsoft.com/office/officeart/2005/8/layout/hProcess11"/>
    <dgm:cxn modelId="{D2374315-A78B-46E3-B5C3-F45AED1BDFF2}" type="presOf" srcId="{B80A7045-D80F-4DD9-8745-EC58ACCC74DF}" destId="{4BCC754A-8927-4C15-A55B-9FC0CF6673E5}" srcOrd="0" destOrd="0" presId="urn:microsoft.com/office/officeart/2005/8/layout/hProcess11"/>
    <dgm:cxn modelId="{075FD035-92A4-4A3C-B671-4BC4C4E3B0AB}" srcId="{BC92310C-4957-4114-8762-070C86D7886E}" destId="{FFF316DC-43B5-4B3E-9EE7-4DB4EC0A1420}" srcOrd="4" destOrd="0" parTransId="{2B632DAE-36DE-47F9-A4B9-56B9BCD6DBA3}" sibTransId="{FFFC81AF-D514-45DB-BBAA-4762CDDE91D5}"/>
    <dgm:cxn modelId="{ADCD9943-7ADA-4241-AEB0-CAFF273FC689}" srcId="{BC92310C-4957-4114-8762-070C86D7886E}" destId="{8FD5CDC3-5270-41A3-BC90-A8C4C99B9EC8}" srcOrd="3" destOrd="0" parTransId="{290FE469-27D8-439F-BC93-0B2EF2F96B24}" sibTransId="{228AFE93-6A00-4D35-A2F8-C56CDC649E1F}"/>
    <dgm:cxn modelId="{6DA99E48-6DEA-4481-8E82-3204CB7AED8E}" type="presOf" srcId="{8FD5CDC3-5270-41A3-BC90-A8C4C99B9EC8}" destId="{B65F0AF7-A07A-497E-95D1-22D172A78287}" srcOrd="0" destOrd="0" presId="urn:microsoft.com/office/officeart/2005/8/layout/hProcess11"/>
    <dgm:cxn modelId="{6CCA914C-801B-44C2-8B84-B7ADFD995C92}" srcId="{BC92310C-4957-4114-8762-070C86D7886E}" destId="{B80A7045-D80F-4DD9-8745-EC58ACCC74DF}" srcOrd="2" destOrd="0" parTransId="{00C50C8E-CDC5-429F-9D84-F11FA23E3333}" sibTransId="{90BF42C6-0CEA-44DB-9648-E019E2FD868B}"/>
    <dgm:cxn modelId="{CE293977-88CB-47B0-BEB5-87FA9F332FC5}" srcId="{BC92310C-4957-4114-8762-070C86D7886E}" destId="{8D620786-4173-44C9-9E4E-947E1FD6DE07}" srcOrd="0" destOrd="0" parTransId="{7BA45C0D-AAD1-461F-B061-20C7A52329CD}" sibTransId="{19DCCA4D-ECCB-4394-8EAF-BBBD8FEBA6B6}"/>
    <dgm:cxn modelId="{134D3C8E-CFD5-45EB-8897-9E9418759FBA}" srcId="{BC92310C-4957-4114-8762-070C86D7886E}" destId="{1838EA5F-26DD-4A01-B354-1826C75E20BC}" srcOrd="5" destOrd="0" parTransId="{EB130E5E-68EA-4392-80BD-37876BC6D9FD}" sibTransId="{D6737E2C-0FA2-45B7-B4E2-A85E6AD9AA43}"/>
    <dgm:cxn modelId="{7A7D10C7-287A-43D4-B712-450CEDB32637}" type="presOf" srcId="{1838EA5F-26DD-4A01-B354-1826C75E20BC}" destId="{3242BC46-014B-479C-8984-4E78A2D67295}" srcOrd="0" destOrd="0" presId="urn:microsoft.com/office/officeart/2005/8/layout/hProcess11"/>
    <dgm:cxn modelId="{B382CFC7-D11E-4DD7-A38A-3A8A173FBFE1}" type="presOf" srcId="{FFF316DC-43B5-4B3E-9EE7-4DB4EC0A1420}" destId="{13C70D82-31B4-4E12-A0E6-350EFE01889B}" srcOrd="0" destOrd="0" presId="urn:microsoft.com/office/officeart/2005/8/layout/hProcess11"/>
    <dgm:cxn modelId="{8F4017C8-B517-4C53-A81D-975A3F236BC9}" type="presOf" srcId="{34105777-CEA3-40EF-BD6B-FB62CCAF1C88}" destId="{9FE93506-235C-45BA-B945-A000F7C95208}" srcOrd="0" destOrd="0" presId="urn:microsoft.com/office/officeart/2005/8/layout/hProcess11"/>
    <dgm:cxn modelId="{EAF9C2D7-34F3-4CE1-A64E-9E5C2475C942}" srcId="{BC92310C-4957-4114-8762-070C86D7886E}" destId="{34105777-CEA3-40EF-BD6B-FB62CCAF1C88}" srcOrd="1" destOrd="0" parTransId="{B8CD51B0-31C6-4D37-8BCF-5B39E6BB2B9C}" sibTransId="{B7882C7D-AA24-40D5-B41F-E41DF416BD41}"/>
    <dgm:cxn modelId="{228C78E3-E347-4DD2-A4B7-ECC4B3713A28}" type="presOf" srcId="{BC92310C-4957-4114-8762-070C86D7886E}" destId="{DC87AAC8-8AE0-48DE-A302-28B29A277E05}" srcOrd="0" destOrd="0" presId="urn:microsoft.com/office/officeart/2005/8/layout/hProcess11"/>
    <dgm:cxn modelId="{BB0017DB-DC5A-433C-B0A8-ED8A44611884}" type="presParOf" srcId="{DC87AAC8-8AE0-48DE-A302-28B29A277E05}" destId="{253751EC-03E2-4AD8-8A34-6DDF2B79311F}" srcOrd="0" destOrd="0" presId="urn:microsoft.com/office/officeart/2005/8/layout/hProcess11"/>
    <dgm:cxn modelId="{DE579044-7943-463B-A535-018C7061E920}" type="presParOf" srcId="{DC87AAC8-8AE0-48DE-A302-28B29A277E05}" destId="{EB0C3ADE-4909-47B5-BB4D-27B800388E60}" srcOrd="1" destOrd="0" presId="urn:microsoft.com/office/officeart/2005/8/layout/hProcess11"/>
    <dgm:cxn modelId="{190AEA8A-3143-4F23-A5D4-1D2C83F48B7E}" type="presParOf" srcId="{EB0C3ADE-4909-47B5-BB4D-27B800388E60}" destId="{14DA8207-4E32-4828-A8DD-DD2EB31852A6}" srcOrd="0" destOrd="0" presId="urn:microsoft.com/office/officeart/2005/8/layout/hProcess11"/>
    <dgm:cxn modelId="{BF270098-ED5E-464A-BC96-78F3C421F5EF}" type="presParOf" srcId="{14DA8207-4E32-4828-A8DD-DD2EB31852A6}" destId="{3F478139-65B6-49C2-8804-803F5CE6BB71}" srcOrd="0" destOrd="0" presId="urn:microsoft.com/office/officeart/2005/8/layout/hProcess11"/>
    <dgm:cxn modelId="{A241FFC9-204A-45C4-AE54-79EAC66A7198}" type="presParOf" srcId="{14DA8207-4E32-4828-A8DD-DD2EB31852A6}" destId="{5CF52D94-D3F4-4171-9C7B-DB59D507CA11}" srcOrd="1" destOrd="0" presId="urn:microsoft.com/office/officeart/2005/8/layout/hProcess11"/>
    <dgm:cxn modelId="{844D7F2A-26AB-4B68-A3F2-30FCA962263E}" type="presParOf" srcId="{14DA8207-4E32-4828-A8DD-DD2EB31852A6}" destId="{F3ACCEF9-4939-44BB-A8E7-052A418E7516}" srcOrd="2" destOrd="0" presId="urn:microsoft.com/office/officeart/2005/8/layout/hProcess11"/>
    <dgm:cxn modelId="{E3110A94-D1F5-40B1-8369-EB52E6BFD57D}" type="presParOf" srcId="{EB0C3ADE-4909-47B5-BB4D-27B800388E60}" destId="{3315B8A1-B12C-4688-9FC3-D1312A64B434}" srcOrd="1" destOrd="0" presId="urn:microsoft.com/office/officeart/2005/8/layout/hProcess11"/>
    <dgm:cxn modelId="{B4B69C5E-E6A2-4750-A1FD-A836866AD352}" type="presParOf" srcId="{EB0C3ADE-4909-47B5-BB4D-27B800388E60}" destId="{C5F5E2D9-F9E6-486C-90B9-8F1A8ED6327E}" srcOrd="2" destOrd="0" presId="urn:microsoft.com/office/officeart/2005/8/layout/hProcess11"/>
    <dgm:cxn modelId="{8F70664D-E13F-4A4F-BCDE-F50C31298682}" type="presParOf" srcId="{C5F5E2D9-F9E6-486C-90B9-8F1A8ED6327E}" destId="{9FE93506-235C-45BA-B945-A000F7C95208}" srcOrd="0" destOrd="0" presId="urn:microsoft.com/office/officeart/2005/8/layout/hProcess11"/>
    <dgm:cxn modelId="{097347F6-C8A3-48F8-A599-9060781CE0C4}" type="presParOf" srcId="{C5F5E2D9-F9E6-486C-90B9-8F1A8ED6327E}" destId="{6329E270-914A-4D58-A3F8-3E0B00F6927E}" srcOrd="1" destOrd="0" presId="urn:microsoft.com/office/officeart/2005/8/layout/hProcess11"/>
    <dgm:cxn modelId="{9D272719-E1FE-4421-8DF1-6720B580E73A}" type="presParOf" srcId="{C5F5E2D9-F9E6-486C-90B9-8F1A8ED6327E}" destId="{6BA8A527-638E-4A39-912E-26CB003D7E66}" srcOrd="2" destOrd="0" presId="urn:microsoft.com/office/officeart/2005/8/layout/hProcess11"/>
    <dgm:cxn modelId="{254B7F09-D2D3-4C65-9049-444840A64E52}" type="presParOf" srcId="{EB0C3ADE-4909-47B5-BB4D-27B800388E60}" destId="{6BBAC6BA-D1A9-45A7-93B0-6438F616C5D7}" srcOrd="3" destOrd="0" presId="urn:microsoft.com/office/officeart/2005/8/layout/hProcess11"/>
    <dgm:cxn modelId="{28ACF2DE-C7B4-4270-A743-FC5634335438}" type="presParOf" srcId="{EB0C3ADE-4909-47B5-BB4D-27B800388E60}" destId="{8C3C2701-6AA6-4860-A385-2F2F4F0E89A9}" srcOrd="4" destOrd="0" presId="urn:microsoft.com/office/officeart/2005/8/layout/hProcess11"/>
    <dgm:cxn modelId="{9399959C-4A11-4220-9706-632CA6907B79}" type="presParOf" srcId="{8C3C2701-6AA6-4860-A385-2F2F4F0E89A9}" destId="{4BCC754A-8927-4C15-A55B-9FC0CF6673E5}" srcOrd="0" destOrd="0" presId="urn:microsoft.com/office/officeart/2005/8/layout/hProcess11"/>
    <dgm:cxn modelId="{631F44E8-030A-4DA5-A4BA-7D47F526C88B}" type="presParOf" srcId="{8C3C2701-6AA6-4860-A385-2F2F4F0E89A9}" destId="{B969D5E9-A726-49C4-A4D8-A4B880E2A601}" srcOrd="1" destOrd="0" presId="urn:microsoft.com/office/officeart/2005/8/layout/hProcess11"/>
    <dgm:cxn modelId="{88A816DD-A0FE-47F3-A2FA-BAB5EFF8F2D3}" type="presParOf" srcId="{8C3C2701-6AA6-4860-A385-2F2F4F0E89A9}" destId="{8B9009EB-E400-4E42-BDC0-8F72FA97E707}" srcOrd="2" destOrd="0" presId="urn:microsoft.com/office/officeart/2005/8/layout/hProcess11"/>
    <dgm:cxn modelId="{C6275E98-4CC0-48A5-A772-019E4B9E7749}" type="presParOf" srcId="{EB0C3ADE-4909-47B5-BB4D-27B800388E60}" destId="{7A24898A-C583-4891-AD22-0488A0C2E2E1}" srcOrd="5" destOrd="0" presId="urn:microsoft.com/office/officeart/2005/8/layout/hProcess11"/>
    <dgm:cxn modelId="{8FA74C4B-23C9-41F8-9894-D1F311987DB4}" type="presParOf" srcId="{EB0C3ADE-4909-47B5-BB4D-27B800388E60}" destId="{100C6BA0-A784-4B0C-B4EB-9952241D2E1C}" srcOrd="6" destOrd="0" presId="urn:microsoft.com/office/officeart/2005/8/layout/hProcess11"/>
    <dgm:cxn modelId="{8BF4BE0A-7798-4E01-B22A-D76693CF97EB}" type="presParOf" srcId="{100C6BA0-A784-4B0C-B4EB-9952241D2E1C}" destId="{B65F0AF7-A07A-497E-95D1-22D172A78287}" srcOrd="0" destOrd="0" presId="urn:microsoft.com/office/officeart/2005/8/layout/hProcess11"/>
    <dgm:cxn modelId="{2396A11F-AD01-4C69-9C12-94D7EF4A9F92}" type="presParOf" srcId="{100C6BA0-A784-4B0C-B4EB-9952241D2E1C}" destId="{90AFB41C-7068-40D8-AE02-8FC07BBB38AC}" srcOrd="1" destOrd="0" presId="urn:microsoft.com/office/officeart/2005/8/layout/hProcess11"/>
    <dgm:cxn modelId="{6F3D7771-4EEE-4DEF-A16B-5D7F9EFFAB43}" type="presParOf" srcId="{100C6BA0-A784-4B0C-B4EB-9952241D2E1C}" destId="{04F7226E-8521-4B72-8A3A-CE3FB82CDF24}" srcOrd="2" destOrd="0" presId="urn:microsoft.com/office/officeart/2005/8/layout/hProcess11"/>
    <dgm:cxn modelId="{A87CD5B3-EF88-4A35-A7F8-CFCF2805D83C}" type="presParOf" srcId="{EB0C3ADE-4909-47B5-BB4D-27B800388E60}" destId="{38559C11-42BC-4176-850D-DC1FE309BCB8}" srcOrd="7" destOrd="0" presId="urn:microsoft.com/office/officeart/2005/8/layout/hProcess11"/>
    <dgm:cxn modelId="{42D3F2B6-B492-4A13-93E8-5F11A3BD25C5}" type="presParOf" srcId="{EB0C3ADE-4909-47B5-BB4D-27B800388E60}" destId="{15D4ED73-9937-4B37-A769-66412E893E69}" srcOrd="8" destOrd="0" presId="urn:microsoft.com/office/officeart/2005/8/layout/hProcess11"/>
    <dgm:cxn modelId="{08D31A42-318B-4291-AE09-5506FD141B81}" type="presParOf" srcId="{15D4ED73-9937-4B37-A769-66412E893E69}" destId="{13C70D82-31B4-4E12-A0E6-350EFE01889B}" srcOrd="0" destOrd="0" presId="urn:microsoft.com/office/officeart/2005/8/layout/hProcess11"/>
    <dgm:cxn modelId="{C22D53E6-0D9D-4EBA-B394-B454CEA7B56E}" type="presParOf" srcId="{15D4ED73-9937-4B37-A769-66412E893E69}" destId="{67CCBB15-723A-406F-BFDA-AA4A941623AD}" srcOrd="1" destOrd="0" presId="urn:microsoft.com/office/officeart/2005/8/layout/hProcess11"/>
    <dgm:cxn modelId="{34E955D6-EBFC-44E1-8F53-0E2BA0D18936}" type="presParOf" srcId="{15D4ED73-9937-4B37-A769-66412E893E69}" destId="{DF66CD23-134E-4304-8318-AD7FE6FE5CCB}" srcOrd="2" destOrd="0" presId="urn:microsoft.com/office/officeart/2005/8/layout/hProcess11"/>
    <dgm:cxn modelId="{380E8C66-9937-4625-9334-A944A0AE1F8C}" type="presParOf" srcId="{EB0C3ADE-4909-47B5-BB4D-27B800388E60}" destId="{579B934E-F81D-4C3B-981E-CE1FC4A7DB31}" srcOrd="9" destOrd="0" presId="urn:microsoft.com/office/officeart/2005/8/layout/hProcess11"/>
    <dgm:cxn modelId="{FA616BC0-F490-4F6D-9FD9-A0FC070C8EEF}" type="presParOf" srcId="{EB0C3ADE-4909-47B5-BB4D-27B800388E60}" destId="{C2D2729D-06C1-458D-8123-212690D38F4E}" srcOrd="10" destOrd="0" presId="urn:microsoft.com/office/officeart/2005/8/layout/hProcess11"/>
    <dgm:cxn modelId="{51A30F9B-2512-436D-B70F-0F9C615E38F0}" type="presParOf" srcId="{C2D2729D-06C1-458D-8123-212690D38F4E}" destId="{3242BC46-014B-479C-8984-4E78A2D67295}" srcOrd="0" destOrd="0" presId="urn:microsoft.com/office/officeart/2005/8/layout/hProcess11"/>
    <dgm:cxn modelId="{09BCCC0A-54B2-4CEA-B432-1E428E486C9D}" type="presParOf" srcId="{C2D2729D-06C1-458D-8123-212690D38F4E}" destId="{20836202-025E-4D4C-93AA-8021D83DA59D}" srcOrd="1" destOrd="0" presId="urn:microsoft.com/office/officeart/2005/8/layout/hProcess11"/>
    <dgm:cxn modelId="{F1788BCE-6349-4CA6-9627-A87A1BFB4733}" type="presParOf" srcId="{C2D2729D-06C1-458D-8123-212690D38F4E}" destId="{EAA94E45-2BF0-4CFB-B811-22A7600B8CD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C92310C-4957-4114-8762-070C86D7886E}" type="doc">
      <dgm:prSet loTypeId="urn:microsoft.com/office/officeart/2005/8/layout/hProcess11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l-PL"/>
        </a:p>
      </dgm:t>
    </dgm:pt>
    <dgm:pt modelId="{8D620786-4173-44C9-9E4E-947E1FD6DE07}">
      <dgm:prSet/>
      <dgm:spPr/>
      <dgm:t>
        <a:bodyPr/>
        <a:lstStyle/>
        <a:p>
          <a:endParaRPr lang="pl-PL" dirty="0"/>
        </a:p>
      </dgm:t>
    </dgm:pt>
    <dgm:pt modelId="{7BA45C0D-AAD1-461F-B061-20C7A52329CD}" type="parTrans" cxnId="{CE293977-88CB-47B0-BEB5-87FA9F332FC5}">
      <dgm:prSet/>
      <dgm:spPr/>
      <dgm:t>
        <a:bodyPr/>
        <a:lstStyle/>
        <a:p>
          <a:endParaRPr lang="pl-PL"/>
        </a:p>
      </dgm:t>
    </dgm:pt>
    <dgm:pt modelId="{19DCCA4D-ECCB-4394-8EAF-BBBD8FEBA6B6}" type="sibTrans" cxnId="{CE293977-88CB-47B0-BEB5-87FA9F332FC5}">
      <dgm:prSet/>
      <dgm:spPr/>
      <dgm:t>
        <a:bodyPr/>
        <a:lstStyle/>
        <a:p>
          <a:endParaRPr lang="pl-PL"/>
        </a:p>
      </dgm:t>
    </dgm:pt>
    <dgm:pt modelId="{34105777-CEA3-40EF-BD6B-FB62CCAF1C88}">
      <dgm:prSet/>
      <dgm:spPr/>
      <dgm:t>
        <a:bodyPr/>
        <a:lstStyle/>
        <a:p>
          <a:endParaRPr lang="pl-PL" dirty="0"/>
        </a:p>
      </dgm:t>
    </dgm:pt>
    <dgm:pt modelId="{B8CD51B0-31C6-4D37-8BCF-5B39E6BB2B9C}" type="parTrans" cxnId="{EAF9C2D7-34F3-4CE1-A64E-9E5C2475C942}">
      <dgm:prSet/>
      <dgm:spPr/>
      <dgm:t>
        <a:bodyPr/>
        <a:lstStyle/>
        <a:p>
          <a:endParaRPr lang="pl-PL"/>
        </a:p>
      </dgm:t>
    </dgm:pt>
    <dgm:pt modelId="{B7882C7D-AA24-40D5-B41F-E41DF416BD41}" type="sibTrans" cxnId="{EAF9C2D7-34F3-4CE1-A64E-9E5C2475C942}">
      <dgm:prSet/>
      <dgm:spPr/>
      <dgm:t>
        <a:bodyPr/>
        <a:lstStyle/>
        <a:p>
          <a:endParaRPr lang="pl-PL"/>
        </a:p>
      </dgm:t>
    </dgm:pt>
    <dgm:pt modelId="{B80A7045-D80F-4DD9-8745-EC58ACCC74DF}">
      <dgm:prSet/>
      <dgm:spPr/>
      <dgm:t>
        <a:bodyPr/>
        <a:lstStyle/>
        <a:p>
          <a:endParaRPr lang="pl-PL" dirty="0"/>
        </a:p>
      </dgm:t>
    </dgm:pt>
    <dgm:pt modelId="{00C50C8E-CDC5-429F-9D84-F11FA23E3333}" type="parTrans" cxnId="{6CCA914C-801B-44C2-8B84-B7ADFD995C92}">
      <dgm:prSet/>
      <dgm:spPr/>
      <dgm:t>
        <a:bodyPr/>
        <a:lstStyle/>
        <a:p>
          <a:endParaRPr lang="pl-PL"/>
        </a:p>
      </dgm:t>
    </dgm:pt>
    <dgm:pt modelId="{90BF42C6-0CEA-44DB-9648-E019E2FD868B}" type="sibTrans" cxnId="{6CCA914C-801B-44C2-8B84-B7ADFD995C92}">
      <dgm:prSet/>
      <dgm:spPr/>
      <dgm:t>
        <a:bodyPr/>
        <a:lstStyle/>
        <a:p>
          <a:endParaRPr lang="pl-PL"/>
        </a:p>
      </dgm:t>
    </dgm:pt>
    <dgm:pt modelId="{8FD5CDC3-5270-41A3-BC90-A8C4C99B9EC8}">
      <dgm:prSet/>
      <dgm:spPr/>
      <dgm:t>
        <a:bodyPr/>
        <a:lstStyle/>
        <a:p>
          <a:endParaRPr lang="pl-PL" dirty="0"/>
        </a:p>
      </dgm:t>
    </dgm:pt>
    <dgm:pt modelId="{290FE469-27D8-439F-BC93-0B2EF2F96B24}" type="parTrans" cxnId="{ADCD9943-7ADA-4241-AEB0-CAFF273FC689}">
      <dgm:prSet/>
      <dgm:spPr/>
      <dgm:t>
        <a:bodyPr/>
        <a:lstStyle/>
        <a:p>
          <a:endParaRPr lang="pl-PL"/>
        </a:p>
      </dgm:t>
    </dgm:pt>
    <dgm:pt modelId="{228AFE93-6A00-4D35-A2F8-C56CDC649E1F}" type="sibTrans" cxnId="{ADCD9943-7ADA-4241-AEB0-CAFF273FC689}">
      <dgm:prSet/>
      <dgm:spPr/>
      <dgm:t>
        <a:bodyPr/>
        <a:lstStyle/>
        <a:p>
          <a:endParaRPr lang="pl-PL"/>
        </a:p>
      </dgm:t>
    </dgm:pt>
    <dgm:pt modelId="{FFF316DC-43B5-4B3E-9EE7-4DB4EC0A1420}">
      <dgm:prSet/>
      <dgm:spPr/>
      <dgm:t>
        <a:bodyPr/>
        <a:lstStyle/>
        <a:p>
          <a:endParaRPr lang="pl-PL" dirty="0"/>
        </a:p>
      </dgm:t>
    </dgm:pt>
    <dgm:pt modelId="{2B632DAE-36DE-47F9-A4B9-56B9BCD6DBA3}" type="parTrans" cxnId="{075FD035-92A4-4A3C-B671-4BC4C4E3B0AB}">
      <dgm:prSet/>
      <dgm:spPr/>
      <dgm:t>
        <a:bodyPr/>
        <a:lstStyle/>
        <a:p>
          <a:endParaRPr lang="pl-PL"/>
        </a:p>
      </dgm:t>
    </dgm:pt>
    <dgm:pt modelId="{FFFC81AF-D514-45DB-BBAA-4762CDDE91D5}" type="sibTrans" cxnId="{075FD035-92A4-4A3C-B671-4BC4C4E3B0AB}">
      <dgm:prSet/>
      <dgm:spPr/>
      <dgm:t>
        <a:bodyPr/>
        <a:lstStyle/>
        <a:p>
          <a:endParaRPr lang="pl-PL"/>
        </a:p>
      </dgm:t>
    </dgm:pt>
    <dgm:pt modelId="{1838EA5F-26DD-4A01-B354-1826C75E20BC}">
      <dgm:prSet custT="1"/>
      <dgm:spPr/>
      <dgm:t>
        <a:bodyPr/>
        <a:lstStyle/>
        <a:p>
          <a:r>
            <a:rPr lang="pl-PL" sz="2000" b="1" dirty="0"/>
            <a:t>Zakończenie: </a:t>
          </a:r>
          <a:r>
            <a:rPr lang="pl-PL" sz="2000" dirty="0"/>
            <a:t>opuszczenie wyspy i dalsza wędrówka bohatera</a:t>
          </a:r>
        </a:p>
      </dgm:t>
    </dgm:pt>
    <dgm:pt modelId="{EB130E5E-68EA-4392-80BD-37876BC6D9FD}" type="parTrans" cxnId="{134D3C8E-CFD5-45EB-8897-9E9418759FBA}">
      <dgm:prSet/>
      <dgm:spPr/>
      <dgm:t>
        <a:bodyPr/>
        <a:lstStyle/>
        <a:p>
          <a:endParaRPr lang="pl-PL"/>
        </a:p>
      </dgm:t>
    </dgm:pt>
    <dgm:pt modelId="{D6737E2C-0FA2-45B7-B4E2-A85E6AD9AA43}" type="sibTrans" cxnId="{134D3C8E-CFD5-45EB-8897-9E9418759FBA}">
      <dgm:prSet/>
      <dgm:spPr/>
      <dgm:t>
        <a:bodyPr/>
        <a:lstStyle/>
        <a:p>
          <a:endParaRPr lang="pl-PL"/>
        </a:p>
      </dgm:t>
    </dgm:pt>
    <dgm:pt modelId="{DC87AAC8-8AE0-48DE-A302-28B29A277E05}" type="pres">
      <dgm:prSet presAssocID="{BC92310C-4957-4114-8762-070C86D7886E}" presName="Name0" presStyleCnt="0">
        <dgm:presLayoutVars>
          <dgm:dir/>
          <dgm:resizeHandles val="exact"/>
        </dgm:presLayoutVars>
      </dgm:prSet>
      <dgm:spPr/>
    </dgm:pt>
    <dgm:pt modelId="{253751EC-03E2-4AD8-8A34-6DDF2B79311F}" type="pres">
      <dgm:prSet presAssocID="{BC92310C-4957-4114-8762-070C86D7886E}" presName="arrow" presStyleLbl="bgShp" presStyleIdx="0" presStyleCnt="1"/>
      <dgm:spPr/>
    </dgm:pt>
    <dgm:pt modelId="{EB0C3ADE-4909-47B5-BB4D-27B800388E60}" type="pres">
      <dgm:prSet presAssocID="{BC92310C-4957-4114-8762-070C86D7886E}" presName="points" presStyleCnt="0"/>
      <dgm:spPr/>
    </dgm:pt>
    <dgm:pt modelId="{14DA8207-4E32-4828-A8DD-DD2EB31852A6}" type="pres">
      <dgm:prSet presAssocID="{8D620786-4173-44C9-9E4E-947E1FD6DE07}" presName="compositeA" presStyleCnt="0"/>
      <dgm:spPr/>
    </dgm:pt>
    <dgm:pt modelId="{3F478139-65B6-49C2-8804-803F5CE6BB71}" type="pres">
      <dgm:prSet presAssocID="{8D620786-4173-44C9-9E4E-947E1FD6DE07}" presName="textA" presStyleLbl="revTx" presStyleIdx="0" presStyleCnt="6">
        <dgm:presLayoutVars>
          <dgm:bulletEnabled val="1"/>
        </dgm:presLayoutVars>
      </dgm:prSet>
      <dgm:spPr/>
    </dgm:pt>
    <dgm:pt modelId="{5CF52D94-D3F4-4171-9C7B-DB59D507CA11}" type="pres">
      <dgm:prSet presAssocID="{8D620786-4173-44C9-9E4E-947E1FD6DE07}" presName="circleA" presStyleLbl="node1" presStyleIdx="0" presStyleCnt="6"/>
      <dgm:spPr>
        <a:solidFill>
          <a:schemeClr val="lt1">
            <a:hueOff val="0"/>
            <a:satOff val="0"/>
            <a:lumOff val="0"/>
            <a:alpha val="0"/>
          </a:schemeClr>
        </a:solidFill>
        <a:ln>
          <a:solidFill>
            <a:schemeClr val="accent2">
              <a:shade val="80000"/>
              <a:hueOff val="0"/>
              <a:satOff val="0"/>
              <a:lumOff val="0"/>
              <a:alpha val="0"/>
            </a:schemeClr>
          </a:solidFill>
        </a:ln>
      </dgm:spPr>
    </dgm:pt>
    <dgm:pt modelId="{F3ACCEF9-4939-44BB-A8E7-052A418E7516}" type="pres">
      <dgm:prSet presAssocID="{8D620786-4173-44C9-9E4E-947E1FD6DE07}" presName="spaceA" presStyleCnt="0"/>
      <dgm:spPr/>
    </dgm:pt>
    <dgm:pt modelId="{3315B8A1-B12C-4688-9FC3-D1312A64B434}" type="pres">
      <dgm:prSet presAssocID="{19DCCA4D-ECCB-4394-8EAF-BBBD8FEBA6B6}" presName="space" presStyleCnt="0"/>
      <dgm:spPr/>
    </dgm:pt>
    <dgm:pt modelId="{C5F5E2D9-F9E6-486C-90B9-8F1A8ED6327E}" type="pres">
      <dgm:prSet presAssocID="{34105777-CEA3-40EF-BD6B-FB62CCAF1C88}" presName="compositeB" presStyleCnt="0"/>
      <dgm:spPr/>
    </dgm:pt>
    <dgm:pt modelId="{9FE93506-235C-45BA-B945-A000F7C95208}" type="pres">
      <dgm:prSet presAssocID="{34105777-CEA3-40EF-BD6B-FB62CCAF1C88}" presName="textB" presStyleLbl="revTx" presStyleIdx="1" presStyleCnt="6">
        <dgm:presLayoutVars>
          <dgm:bulletEnabled val="1"/>
        </dgm:presLayoutVars>
      </dgm:prSet>
      <dgm:spPr/>
    </dgm:pt>
    <dgm:pt modelId="{6329E270-914A-4D58-A3F8-3E0B00F6927E}" type="pres">
      <dgm:prSet presAssocID="{34105777-CEA3-40EF-BD6B-FB62CCAF1C88}" presName="circleB" presStyleLbl="node1" presStyleIdx="1" presStyleCnt="6"/>
      <dgm:spPr>
        <a:solidFill>
          <a:schemeClr val="lt1">
            <a:hueOff val="0"/>
            <a:satOff val="0"/>
            <a:lumOff val="0"/>
            <a:alpha val="0"/>
          </a:schemeClr>
        </a:solidFill>
        <a:ln>
          <a:solidFill>
            <a:schemeClr val="accent2">
              <a:shade val="80000"/>
              <a:hueOff val="0"/>
              <a:satOff val="0"/>
              <a:lumOff val="0"/>
              <a:alpha val="0"/>
            </a:schemeClr>
          </a:solidFill>
        </a:ln>
      </dgm:spPr>
    </dgm:pt>
    <dgm:pt modelId="{6BA8A527-638E-4A39-912E-26CB003D7E66}" type="pres">
      <dgm:prSet presAssocID="{34105777-CEA3-40EF-BD6B-FB62CCAF1C88}" presName="spaceB" presStyleCnt="0"/>
      <dgm:spPr/>
    </dgm:pt>
    <dgm:pt modelId="{6BBAC6BA-D1A9-45A7-93B0-6438F616C5D7}" type="pres">
      <dgm:prSet presAssocID="{B7882C7D-AA24-40D5-B41F-E41DF416BD41}" presName="space" presStyleCnt="0"/>
      <dgm:spPr/>
    </dgm:pt>
    <dgm:pt modelId="{8C3C2701-6AA6-4860-A385-2F2F4F0E89A9}" type="pres">
      <dgm:prSet presAssocID="{B80A7045-D80F-4DD9-8745-EC58ACCC74DF}" presName="compositeA" presStyleCnt="0"/>
      <dgm:spPr/>
    </dgm:pt>
    <dgm:pt modelId="{4BCC754A-8927-4C15-A55B-9FC0CF6673E5}" type="pres">
      <dgm:prSet presAssocID="{B80A7045-D80F-4DD9-8745-EC58ACCC74DF}" presName="textA" presStyleLbl="revTx" presStyleIdx="2" presStyleCnt="6">
        <dgm:presLayoutVars>
          <dgm:bulletEnabled val="1"/>
        </dgm:presLayoutVars>
      </dgm:prSet>
      <dgm:spPr/>
    </dgm:pt>
    <dgm:pt modelId="{B969D5E9-A726-49C4-A4D8-A4B880E2A601}" type="pres">
      <dgm:prSet presAssocID="{B80A7045-D80F-4DD9-8745-EC58ACCC74DF}" presName="circleA" presStyleLbl="node1" presStyleIdx="2" presStyleCnt="6"/>
      <dgm:spPr>
        <a:solidFill>
          <a:schemeClr val="lt1">
            <a:hueOff val="0"/>
            <a:satOff val="0"/>
            <a:lumOff val="0"/>
            <a:alpha val="0"/>
          </a:schemeClr>
        </a:solidFill>
        <a:ln>
          <a:solidFill>
            <a:schemeClr val="accent2">
              <a:shade val="80000"/>
              <a:hueOff val="0"/>
              <a:satOff val="0"/>
              <a:lumOff val="0"/>
              <a:alpha val="0"/>
            </a:schemeClr>
          </a:solidFill>
        </a:ln>
      </dgm:spPr>
    </dgm:pt>
    <dgm:pt modelId="{8B9009EB-E400-4E42-BDC0-8F72FA97E707}" type="pres">
      <dgm:prSet presAssocID="{B80A7045-D80F-4DD9-8745-EC58ACCC74DF}" presName="spaceA" presStyleCnt="0"/>
      <dgm:spPr/>
    </dgm:pt>
    <dgm:pt modelId="{7A24898A-C583-4891-AD22-0488A0C2E2E1}" type="pres">
      <dgm:prSet presAssocID="{90BF42C6-0CEA-44DB-9648-E019E2FD868B}" presName="space" presStyleCnt="0"/>
      <dgm:spPr/>
    </dgm:pt>
    <dgm:pt modelId="{100C6BA0-A784-4B0C-B4EB-9952241D2E1C}" type="pres">
      <dgm:prSet presAssocID="{8FD5CDC3-5270-41A3-BC90-A8C4C99B9EC8}" presName="compositeB" presStyleCnt="0"/>
      <dgm:spPr/>
    </dgm:pt>
    <dgm:pt modelId="{B65F0AF7-A07A-497E-95D1-22D172A78287}" type="pres">
      <dgm:prSet presAssocID="{8FD5CDC3-5270-41A3-BC90-A8C4C99B9EC8}" presName="textB" presStyleLbl="revTx" presStyleIdx="3" presStyleCnt="6">
        <dgm:presLayoutVars>
          <dgm:bulletEnabled val="1"/>
        </dgm:presLayoutVars>
      </dgm:prSet>
      <dgm:spPr/>
    </dgm:pt>
    <dgm:pt modelId="{90AFB41C-7068-40D8-AE02-8FC07BBB38AC}" type="pres">
      <dgm:prSet presAssocID="{8FD5CDC3-5270-41A3-BC90-A8C4C99B9EC8}" presName="circleB" presStyleLbl="node1" presStyleIdx="3" presStyleCnt="6"/>
      <dgm:spPr>
        <a:solidFill>
          <a:schemeClr val="lt1">
            <a:hueOff val="0"/>
            <a:satOff val="0"/>
            <a:lumOff val="0"/>
            <a:alpha val="0"/>
          </a:schemeClr>
        </a:solidFill>
        <a:ln>
          <a:solidFill>
            <a:schemeClr val="accent2">
              <a:shade val="80000"/>
              <a:hueOff val="0"/>
              <a:satOff val="0"/>
              <a:lumOff val="0"/>
              <a:alpha val="0"/>
            </a:schemeClr>
          </a:solidFill>
        </a:ln>
      </dgm:spPr>
    </dgm:pt>
    <dgm:pt modelId="{04F7226E-8521-4B72-8A3A-CE3FB82CDF24}" type="pres">
      <dgm:prSet presAssocID="{8FD5CDC3-5270-41A3-BC90-A8C4C99B9EC8}" presName="spaceB" presStyleCnt="0"/>
      <dgm:spPr/>
    </dgm:pt>
    <dgm:pt modelId="{38559C11-42BC-4176-850D-DC1FE309BCB8}" type="pres">
      <dgm:prSet presAssocID="{228AFE93-6A00-4D35-A2F8-C56CDC649E1F}" presName="space" presStyleCnt="0"/>
      <dgm:spPr/>
    </dgm:pt>
    <dgm:pt modelId="{15D4ED73-9937-4B37-A769-66412E893E69}" type="pres">
      <dgm:prSet presAssocID="{FFF316DC-43B5-4B3E-9EE7-4DB4EC0A1420}" presName="compositeA" presStyleCnt="0"/>
      <dgm:spPr/>
    </dgm:pt>
    <dgm:pt modelId="{13C70D82-31B4-4E12-A0E6-350EFE01889B}" type="pres">
      <dgm:prSet presAssocID="{FFF316DC-43B5-4B3E-9EE7-4DB4EC0A1420}" presName="textA" presStyleLbl="revTx" presStyleIdx="4" presStyleCnt="6">
        <dgm:presLayoutVars>
          <dgm:bulletEnabled val="1"/>
        </dgm:presLayoutVars>
      </dgm:prSet>
      <dgm:spPr/>
    </dgm:pt>
    <dgm:pt modelId="{67CCBB15-723A-406F-BFDA-AA4A941623AD}" type="pres">
      <dgm:prSet presAssocID="{FFF316DC-43B5-4B3E-9EE7-4DB4EC0A1420}" presName="circleA" presStyleLbl="node1" presStyleIdx="4" presStyleCnt="6"/>
      <dgm:spPr>
        <a:solidFill>
          <a:schemeClr val="lt1">
            <a:hueOff val="0"/>
            <a:satOff val="0"/>
            <a:lumOff val="0"/>
            <a:alpha val="0"/>
          </a:schemeClr>
        </a:solidFill>
        <a:ln>
          <a:solidFill>
            <a:schemeClr val="accent2">
              <a:shade val="80000"/>
              <a:hueOff val="0"/>
              <a:satOff val="0"/>
              <a:lumOff val="0"/>
              <a:alpha val="0"/>
            </a:schemeClr>
          </a:solidFill>
        </a:ln>
      </dgm:spPr>
    </dgm:pt>
    <dgm:pt modelId="{DF66CD23-134E-4304-8318-AD7FE6FE5CCB}" type="pres">
      <dgm:prSet presAssocID="{FFF316DC-43B5-4B3E-9EE7-4DB4EC0A1420}" presName="spaceA" presStyleCnt="0"/>
      <dgm:spPr/>
    </dgm:pt>
    <dgm:pt modelId="{579B934E-F81D-4C3B-981E-CE1FC4A7DB31}" type="pres">
      <dgm:prSet presAssocID="{FFFC81AF-D514-45DB-BBAA-4762CDDE91D5}" presName="space" presStyleCnt="0"/>
      <dgm:spPr/>
    </dgm:pt>
    <dgm:pt modelId="{C2D2729D-06C1-458D-8123-212690D38F4E}" type="pres">
      <dgm:prSet presAssocID="{1838EA5F-26DD-4A01-B354-1826C75E20BC}" presName="compositeB" presStyleCnt="0"/>
      <dgm:spPr/>
    </dgm:pt>
    <dgm:pt modelId="{3242BC46-014B-479C-8984-4E78A2D67295}" type="pres">
      <dgm:prSet presAssocID="{1838EA5F-26DD-4A01-B354-1826C75E20BC}" presName="textB" presStyleLbl="revTx" presStyleIdx="5" presStyleCnt="6" custLinFactY="-49866" custLinFactNeighborX="-3571" custLinFactNeighborY="-100000">
        <dgm:presLayoutVars>
          <dgm:bulletEnabled val="1"/>
        </dgm:presLayoutVars>
      </dgm:prSet>
      <dgm:spPr/>
    </dgm:pt>
    <dgm:pt modelId="{20836202-025E-4D4C-93AA-8021D83DA59D}" type="pres">
      <dgm:prSet presAssocID="{1838EA5F-26DD-4A01-B354-1826C75E20BC}" presName="circleB" presStyleLbl="node1" presStyleIdx="5" presStyleCnt="6"/>
      <dgm:spPr/>
    </dgm:pt>
    <dgm:pt modelId="{EAA94E45-2BF0-4CFB-B811-22A7600B8CDB}" type="pres">
      <dgm:prSet presAssocID="{1838EA5F-26DD-4A01-B354-1826C75E20BC}" presName="spaceB" presStyleCnt="0"/>
      <dgm:spPr/>
    </dgm:pt>
  </dgm:ptLst>
  <dgm:cxnLst>
    <dgm:cxn modelId="{E3B1BD0A-4CC3-4591-BC59-25D45F4BD400}" type="presOf" srcId="{8D620786-4173-44C9-9E4E-947E1FD6DE07}" destId="{3F478139-65B6-49C2-8804-803F5CE6BB71}" srcOrd="0" destOrd="0" presId="urn:microsoft.com/office/officeart/2005/8/layout/hProcess11"/>
    <dgm:cxn modelId="{D2374315-A78B-46E3-B5C3-F45AED1BDFF2}" type="presOf" srcId="{B80A7045-D80F-4DD9-8745-EC58ACCC74DF}" destId="{4BCC754A-8927-4C15-A55B-9FC0CF6673E5}" srcOrd="0" destOrd="0" presId="urn:microsoft.com/office/officeart/2005/8/layout/hProcess11"/>
    <dgm:cxn modelId="{075FD035-92A4-4A3C-B671-4BC4C4E3B0AB}" srcId="{BC92310C-4957-4114-8762-070C86D7886E}" destId="{FFF316DC-43B5-4B3E-9EE7-4DB4EC0A1420}" srcOrd="4" destOrd="0" parTransId="{2B632DAE-36DE-47F9-A4B9-56B9BCD6DBA3}" sibTransId="{FFFC81AF-D514-45DB-BBAA-4762CDDE91D5}"/>
    <dgm:cxn modelId="{ADCD9943-7ADA-4241-AEB0-CAFF273FC689}" srcId="{BC92310C-4957-4114-8762-070C86D7886E}" destId="{8FD5CDC3-5270-41A3-BC90-A8C4C99B9EC8}" srcOrd="3" destOrd="0" parTransId="{290FE469-27D8-439F-BC93-0B2EF2F96B24}" sibTransId="{228AFE93-6A00-4D35-A2F8-C56CDC649E1F}"/>
    <dgm:cxn modelId="{6DA99E48-6DEA-4481-8E82-3204CB7AED8E}" type="presOf" srcId="{8FD5CDC3-5270-41A3-BC90-A8C4C99B9EC8}" destId="{B65F0AF7-A07A-497E-95D1-22D172A78287}" srcOrd="0" destOrd="0" presId="urn:microsoft.com/office/officeart/2005/8/layout/hProcess11"/>
    <dgm:cxn modelId="{6CCA914C-801B-44C2-8B84-B7ADFD995C92}" srcId="{BC92310C-4957-4114-8762-070C86D7886E}" destId="{B80A7045-D80F-4DD9-8745-EC58ACCC74DF}" srcOrd="2" destOrd="0" parTransId="{00C50C8E-CDC5-429F-9D84-F11FA23E3333}" sibTransId="{90BF42C6-0CEA-44DB-9648-E019E2FD868B}"/>
    <dgm:cxn modelId="{CE293977-88CB-47B0-BEB5-87FA9F332FC5}" srcId="{BC92310C-4957-4114-8762-070C86D7886E}" destId="{8D620786-4173-44C9-9E4E-947E1FD6DE07}" srcOrd="0" destOrd="0" parTransId="{7BA45C0D-AAD1-461F-B061-20C7A52329CD}" sibTransId="{19DCCA4D-ECCB-4394-8EAF-BBBD8FEBA6B6}"/>
    <dgm:cxn modelId="{134D3C8E-CFD5-45EB-8897-9E9418759FBA}" srcId="{BC92310C-4957-4114-8762-070C86D7886E}" destId="{1838EA5F-26DD-4A01-B354-1826C75E20BC}" srcOrd="5" destOrd="0" parTransId="{EB130E5E-68EA-4392-80BD-37876BC6D9FD}" sibTransId="{D6737E2C-0FA2-45B7-B4E2-A85E6AD9AA43}"/>
    <dgm:cxn modelId="{7A7D10C7-287A-43D4-B712-450CEDB32637}" type="presOf" srcId="{1838EA5F-26DD-4A01-B354-1826C75E20BC}" destId="{3242BC46-014B-479C-8984-4E78A2D67295}" srcOrd="0" destOrd="0" presId="urn:microsoft.com/office/officeart/2005/8/layout/hProcess11"/>
    <dgm:cxn modelId="{B382CFC7-D11E-4DD7-A38A-3A8A173FBFE1}" type="presOf" srcId="{FFF316DC-43B5-4B3E-9EE7-4DB4EC0A1420}" destId="{13C70D82-31B4-4E12-A0E6-350EFE01889B}" srcOrd="0" destOrd="0" presId="urn:microsoft.com/office/officeart/2005/8/layout/hProcess11"/>
    <dgm:cxn modelId="{8F4017C8-B517-4C53-A81D-975A3F236BC9}" type="presOf" srcId="{34105777-CEA3-40EF-BD6B-FB62CCAF1C88}" destId="{9FE93506-235C-45BA-B945-A000F7C95208}" srcOrd="0" destOrd="0" presId="urn:microsoft.com/office/officeart/2005/8/layout/hProcess11"/>
    <dgm:cxn modelId="{EAF9C2D7-34F3-4CE1-A64E-9E5C2475C942}" srcId="{BC92310C-4957-4114-8762-070C86D7886E}" destId="{34105777-CEA3-40EF-BD6B-FB62CCAF1C88}" srcOrd="1" destOrd="0" parTransId="{B8CD51B0-31C6-4D37-8BCF-5B39E6BB2B9C}" sibTransId="{B7882C7D-AA24-40D5-B41F-E41DF416BD41}"/>
    <dgm:cxn modelId="{228C78E3-E347-4DD2-A4B7-ECC4B3713A28}" type="presOf" srcId="{BC92310C-4957-4114-8762-070C86D7886E}" destId="{DC87AAC8-8AE0-48DE-A302-28B29A277E05}" srcOrd="0" destOrd="0" presId="urn:microsoft.com/office/officeart/2005/8/layout/hProcess11"/>
    <dgm:cxn modelId="{BB0017DB-DC5A-433C-B0A8-ED8A44611884}" type="presParOf" srcId="{DC87AAC8-8AE0-48DE-A302-28B29A277E05}" destId="{253751EC-03E2-4AD8-8A34-6DDF2B79311F}" srcOrd="0" destOrd="0" presId="urn:microsoft.com/office/officeart/2005/8/layout/hProcess11"/>
    <dgm:cxn modelId="{DE579044-7943-463B-A535-018C7061E920}" type="presParOf" srcId="{DC87AAC8-8AE0-48DE-A302-28B29A277E05}" destId="{EB0C3ADE-4909-47B5-BB4D-27B800388E60}" srcOrd="1" destOrd="0" presId="urn:microsoft.com/office/officeart/2005/8/layout/hProcess11"/>
    <dgm:cxn modelId="{190AEA8A-3143-4F23-A5D4-1D2C83F48B7E}" type="presParOf" srcId="{EB0C3ADE-4909-47B5-BB4D-27B800388E60}" destId="{14DA8207-4E32-4828-A8DD-DD2EB31852A6}" srcOrd="0" destOrd="0" presId="urn:microsoft.com/office/officeart/2005/8/layout/hProcess11"/>
    <dgm:cxn modelId="{BF270098-ED5E-464A-BC96-78F3C421F5EF}" type="presParOf" srcId="{14DA8207-4E32-4828-A8DD-DD2EB31852A6}" destId="{3F478139-65B6-49C2-8804-803F5CE6BB71}" srcOrd="0" destOrd="0" presId="urn:microsoft.com/office/officeart/2005/8/layout/hProcess11"/>
    <dgm:cxn modelId="{A241FFC9-204A-45C4-AE54-79EAC66A7198}" type="presParOf" srcId="{14DA8207-4E32-4828-A8DD-DD2EB31852A6}" destId="{5CF52D94-D3F4-4171-9C7B-DB59D507CA11}" srcOrd="1" destOrd="0" presId="urn:microsoft.com/office/officeart/2005/8/layout/hProcess11"/>
    <dgm:cxn modelId="{844D7F2A-26AB-4B68-A3F2-30FCA962263E}" type="presParOf" srcId="{14DA8207-4E32-4828-A8DD-DD2EB31852A6}" destId="{F3ACCEF9-4939-44BB-A8E7-052A418E7516}" srcOrd="2" destOrd="0" presId="urn:microsoft.com/office/officeart/2005/8/layout/hProcess11"/>
    <dgm:cxn modelId="{E3110A94-D1F5-40B1-8369-EB52E6BFD57D}" type="presParOf" srcId="{EB0C3ADE-4909-47B5-BB4D-27B800388E60}" destId="{3315B8A1-B12C-4688-9FC3-D1312A64B434}" srcOrd="1" destOrd="0" presId="urn:microsoft.com/office/officeart/2005/8/layout/hProcess11"/>
    <dgm:cxn modelId="{B4B69C5E-E6A2-4750-A1FD-A836866AD352}" type="presParOf" srcId="{EB0C3ADE-4909-47B5-BB4D-27B800388E60}" destId="{C5F5E2D9-F9E6-486C-90B9-8F1A8ED6327E}" srcOrd="2" destOrd="0" presId="urn:microsoft.com/office/officeart/2005/8/layout/hProcess11"/>
    <dgm:cxn modelId="{8F70664D-E13F-4A4F-BCDE-F50C31298682}" type="presParOf" srcId="{C5F5E2D9-F9E6-486C-90B9-8F1A8ED6327E}" destId="{9FE93506-235C-45BA-B945-A000F7C95208}" srcOrd="0" destOrd="0" presId="urn:microsoft.com/office/officeart/2005/8/layout/hProcess11"/>
    <dgm:cxn modelId="{097347F6-C8A3-48F8-A599-9060781CE0C4}" type="presParOf" srcId="{C5F5E2D9-F9E6-486C-90B9-8F1A8ED6327E}" destId="{6329E270-914A-4D58-A3F8-3E0B00F6927E}" srcOrd="1" destOrd="0" presId="urn:microsoft.com/office/officeart/2005/8/layout/hProcess11"/>
    <dgm:cxn modelId="{9D272719-E1FE-4421-8DF1-6720B580E73A}" type="presParOf" srcId="{C5F5E2D9-F9E6-486C-90B9-8F1A8ED6327E}" destId="{6BA8A527-638E-4A39-912E-26CB003D7E66}" srcOrd="2" destOrd="0" presId="urn:microsoft.com/office/officeart/2005/8/layout/hProcess11"/>
    <dgm:cxn modelId="{254B7F09-D2D3-4C65-9049-444840A64E52}" type="presParOf" srcId="{EB0C3ADE-4909-47B5-BB4D-27B800388E60}" destId="{6BBAC6BA-D1A9-45A7-93B0-6438F616C5D7}" srcOrd="3" destOrd="0" presId="urn:microsoft.com/office/officeart/2005/8/layout/hProcess11"/>
    <dgm:cxn modelId="{28ACF2DE-C7B4-4270-A743-FC5634335438}" type="presParOf" srcId="{EB0C3ADE-4909-47B5-BB4D-27B800388E60}" destId="{8C3C2701-6AA6-4860-A385-2F2F4F0E89A9}" srcOrd="4" destOrd="0" presId="urn:microsoft.com/office/officeart/2005/8/layout/hProcess11"/>
    <dgm:cxn modelId="{9399959C-4A11-4220-9706-632CA6907B79}" type="presParOf" srcId="{8C3C2701-6AA6-4860-A385-2F2F4F0E89A9}" destId="{4BCC754A-8927-4C15-A55B-9FC0CF6673E5}" srcOrd="0" destOrd="0" presId="urn:microsoft.com/office/officeart/2005/8/layout/hProcess11"/>
    <dgm:cxn modelId="{631F44E8-030A-4DA5-A4BA-7D47F526C88B}" type="presParOf" srcId="{8C3C2701-6AA6-4860-A385-2F2F4F0E89A9}" destId="{B969D5E9-A726-49C4-A4D8-A4B880E2A601}" srcOrd="1" destOrd="0" presId="urn:microsoft.com/office/officeart/2005/8/layout/hProcess11"/>
    <dgm:cxn modelId="{88A816DD-A0FE-47F3-A2FA-BAB5EFF8F2D3}" type="presParOf" srcId="{8C3C2701-6AA6-4860-A385-2F2F4F0E89A9}" destId="{8B9009EB-E400-4E42-BDC0-8F72FA97E707}" srcOrd="2" destOrd="0" presId="urn:microsoft.com/office/officeart/2005/8/layout/hProcess11"/>
    <dgm:cxn modelId="{C6275E98-4CC0-48A5-A772-019E4B9E7749}" type="presParOf" srcId="{EB0C3ADE-4909-47B5-BB4D-27B800388E60}" destId="{7A24898A-C583-4891-AD22-0488A0C2E2E1}" srcOrd="5" destOrd="0" presId="urn:microsoft.com/office/officeart/2005/8/layout/hProcess11"/>
    <dgm:cxn modelId="{8FA74C4B-23C9-41F8-9894-D1F311987DB4}" type="presParOf" srcId="{EB0C3ADE-4909-47B5-BB4D-27B800388E60}" destId="{100C6BA0-A784-4B0C-B4EB-9952241D2E1C}" srcOrd="6" destOrd="0" presId="urn:microsoft.com/office/officeart/2005/8/layout/hProcess11"/>
    <dgm:cxn modelId="{8BF4BE0A-7798-4E01-B22A-D76693CF97EB}" type="presParOf" srcId="{100C6BA0-A784-4B0C-B4EB-9952241D2E1C}" destId="{B65F0AF7-A07A-497E-95D1-22D172A78287}" srcOrd="0" destOrd="0" presId="urn:microsoft.com/office/officeart/2005/8/layout/hProcess11"/>
    <dgm:cxn modelId="{2396A11F-AD01-4C69-9C12-94D7EF4A9F92}" type="presParOf" srcId="{100C6BA0-A784-4B0C-B4EB-9952241D2E1C}" destId="{90AFB41C-7068-40D8-AE02-8FC07BBB38AC}" srcOrd="1" destOrd="0" presId="urn:microsoft.com/office/officeart/2005/8/layout/hProcess11"/>
    <dgm:cxn modelId="{6F3D7771-4EEE-4DEF-A16B-5D7F9EFFAB43}" type="presParOf" srcId="{100C6BA0-A784-4B0C-B4EB-9952241D2E1C}" destId="{04F7226E-8521-4B72-8A3A-CE3FB82CDF24}" srcOrd="2" destOrd="0" presId="urn:microsoft.com/office/officeart/2005/8/layout/hProcess11"/>
    <dgm:cxn modelId="{A87CD5B3-EF88-4A35-A7F8-CFCF2805D83C}" type="presParOf" srcId="{EB0C3ADE-4909-47B5-BB4D-27B800388E60}" destId="{38559C11-42BC-4176-850D-DC1FE309BCB8}" srcOrd="7" destOrd="0" presId="urn:microsoft.com/office/officeart/2005/8/layout/hProcess11"/>
    <dgm:cxn modelId="{42D3F2B6-B492-4A13-93E8-5F11A3BD25C5}" type="presParOf" srcId="{EB0C3ADE-4909-47B5-BB4D-27B800388E60}" destId="{15D4ED73-9937-4B37-A769-66412E893E69}" srcOrd="8" destOrd="0" presId="urn:microsoft.com/office/officeart/2005/8/layout/hProcess11"/>
    <dgm:cxn modelId="{08D31A42-318B-4291-AE09-5506FD141B81}" type="presParOf" srcId="{15D4ED73-9937-4B37-A769-66412E893E69}" destId="{13C70D82-31B4-4E12-A0E6-350EFE01889B}" srcOrd="0" destOrd="0" presId="urn:microsoft.com/office/officeart/2005/8/layout/hProcess11"/>
    <dgm:cxn modelId="{C22D53E6-0D9D-4EBA-B394-B454CEA7B56E}" type="presParOf" srcId="{15D4ED73-9937-4B37-A769-66412E893E69}" destId="{67CCBB15-723A-406F-BFDA-AA4A941623AD}" srcOrd="1" destOrd="0" presId="urn:microsoft.com/office/officeart/2005/8/layout/hProcess11"/>
    <dgm:cxn modelId="{34E955D6-EBFC-44E1-8F53-0E2BA0D18936}" type="presParOf" srcId="{15D4ED73-9937-4B37-A769-66412E893E69}" destId="{DF66CD23-134E-4304-8318-AD7FE6FE5CCB}" srcOrd="2" destOrd="0" presId="urn:microsoft.com/office/officeart/2005/8/layout/hProcess11"/>
    <dgm:cxn modelId="{380E8C66-9937-4625-9334-A944A0AE1F8C}" type="presParOf" srcId="{EB0C3ADE-4909-47B5-BB4D-27B800388E60}" destId="{579B934E-F81D-4C3B-981E-CE1FC4A7DB31}" srcOrd="9" destOrd="0" presId="urn:microsoft.com/office/officeart/2005/8/layout/hProcess11"/>
    <dgm:cxn modelId="{FA616BC0-F490-4F6D-9FD9-A0FC070C8EEF}" type="presParOf" srcId="{EB0C3ADE-4909-47B5-BB4D-27B800388E60}" destId="{C2D2729D-06C1-458D-8123-212690D38F4E}" srcOrd="10" destOrd="0" presId="urn:microsoft.com/office/officeart/2005/8/layout/hProcess11"/>
    <dgm:cxn modelId="{51A30F9B-2512-436D-B70F-0F9C615E38F0}" type="presParOf" srcId="{C2D2729D-06C1-458D-8123-212690D38F4E}" destId="{3242BC46-014B-479C-8984-4E78A2D67295}" srcOrd="0" destOrd="0" presId="urn:microsoft.com/office/officeart/2005/8/layout/hProcess11"/>
    <dgm:cxn modelId="{09BCCC0A-54B2-4CEA-B432-1E428E486C9D}" type="presParOf" srcId="{C2D2729D-06C1-458D-8123-212690D38F4E}" destId="{20836202-025E-4D4C-93AA-8021D83DA59D}" srcOrd="1" destOrd="0" presId="urn:microsoft.com/office/officeart/2005/8/layout/hProcess11"/>
    <dgm:cxn modelId="{F1788BCE-6349-4CA6-9627-A87A1BFB4733}" type="presParOf" srcId="{C2D2729D-06C1-458D-8123-212690D38F4E}" destId="{EAA94E45-2BF0-4CFB-B811-22A7600B8CD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C92310C-4957-4114-8762-070C86D7886E}" type="doc">
      <dgm:prSet loTypeId="urn:microsoft.com/office/officeart/2005/8/layout/hProcess11" loCatId="process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pl-PL"/>
        </a:p>
      </dgm:t>
    </dgm:pt>
    <dgm:pt modelId="{8D620786-4173-44C9-9E4E-947E1FD6DE07}">
      <dgm:prSet/>
      <dgm:spPr/>
      <dgm:t>
        <a:bodyPr/>
        <a:lstStyle/>
        <a:p>
          <a:r>
            <a:rPr lang="pl-PL" b="1" dirty="0"/>
            <a:t>Ekspozycja: </a:t>
          </a:r>
          <a:r>
            <a:rPr lang="pl-PL" dirty="0"/>
            <a:t>ogłoszenie o wolnej posadzie latarnika a Aspinwall</a:t>
          </a:r>
        </a:p>
      </dgm:t>
    </dgm:pt>
    <dgm:pt modelId="{7BA45C0D-AAD1-461F-B061-20C7A52329CD}" type="parTrans" cxnId="{CE293977-88CB-47B0-BEB5-87FA9F332FC5}">
      <dgm:prSet/>
      <dgm:spPr/>
      <dgm:t>
        <a:bodyPr/>
        <a:lstStyle/>
        <a:p>
          <a:endParaRPr lang="pl-PL"/>
        </a:p>
      </dgm:t>
    </dgm:pt>
    <dgm:pt modelId="{19DCCA4D-ECCB-4394-8EAF-BBBD8FEBA6B6}" type="sibTrans" cxnId="{CE293977-88CB-47B0-BEB5-87FA9F332FC5}">
      <dgm:prSet/>
      <dgm:spPr/>
      <dgm:t>
        <a:bodyPr/>
        <a:lstStyle/>
        <a:p>
          <a:endParaRPr lang="pl-PL"/>
        </a:p>
      </dgm:t>
    </dgm:pt>
    <dgm:pt modelId="{34105777-CEA3-40EF-BD6B-FB62CCAF1C88}">
      <dgm:prSet/>
      <dgm:spPr/>
      <dgm:t>
        <a:bodyPr/>
        <a:lstStyle/>
        <a:p>
          <a:r>
            <a:rPr lang="pl-PL" b="1"/>
            <a:t>Zawiązanie akcji:</a:t>
          </a:r>
          <a:r>
            <a:rPr lang="pl-PL"/>
            <a:t> przybycie Skawińskiwgo i otrzymanie pracy </a:t>
          </a:r>
        </a:p>
      </dgm:t>
    </dgm:pt>
    <dgm:pt modelId="{B8CD51B0-31C6-4D37-8BCF-5B39E6BB2B9C}" type="parTrans" cxnId="{EAF9C2D7-34F3-4CE1-A64E-9E5C2475C942}">
      <dgm:prSet/>
      <dgm:spPr/>
      <dgm:t>
        <a:bodyPr/>
        <a:lstStyle/>
        <a:p>
          <a:endParaRPr lang="pl-PL"/>
        </a:p>
      </dgm:t>
    </dgm:pt>
    <dgm:pt modelId="{B7882C7D-AA24-40D5-B41F-E41DF416BD41}" type="sibTrans" cxnId="{EAF9C2D7-34F3-4CE1-A64E-9E5C2475C942}">
      <dgm:prSet/>
      <dgm:spPr/>
      <dgm:t>
        <a:bodyPr/>
        <a:lstStyle/>
        <a:p>
          <a:endParaRPr lang="pl-PL"/>
        </a:p>
      </dgm:t>
    </dgm:pt>
    <dgm:pt modelId="{B80A7045-D80F-4DD9-8745-EC58ACCC74DF}">
      <dgm:prSet/>
      <dgm:spPr/>
      <dgm:t>
        <a:bodyPr/>
        <a:lstStyle/>
        <a:p>
          <a:r>
            <a:rPr lang="pl-PL" b="1"/>
            <a:t>Rozwinięcie akcji: </a:t>
          </a:r>
          <a:r>
            <a:rPr lang="pl-PL"/>
            <a:t>spokojne życie na wyspie</a:t>
          </a:r>
        </a:p>
      </dgm:t>
    </dgm:pt>
    <dgm:pt modelId="{00C50C8E-CDC5-429F-9D84-F11FA23E3333}" type="parTrans" cxnId="{6CCA914C-801B-44C2-8B84-B7ADFD995C92}">
      <dgm:prSet/>
      <dgm:spPr/>
      <dgm:t>
        <a:bodyPr/>
        <a:lstStyle/>
        <a:p>
          <a:endParaRPr lang="pl-PL"/>
        </a:p>
      </dgm:t>
    </dgm:pt>
    <dgm:pt modelId="{90BF42C6-0CEA-44DB-9648-E019E2FD868B}" type="sibTrans" cxnId="{6CCA914C-801B-44C2-8B84-B7ADFD995C92}">
      <dgm:prSet/>
      <dgm:spPr/>
      <dgm:t>
        <a:bodyPr/>
        <a:lstStyle/>
        <a:p>
          <a:endParaRPr lang="pl-PL"/>
        </a:p>
      </dgm:t>
    </dgm:pt>
    <dgm:pt modelId="{8FD5CDC3-5270-41A3-BC90-A8C4C99B9EC8}">
      <dgm:prSet/>
      <dgm:spPr/>
      <dgm:t>
        <a:bodyPr/>
        <a:lstStyle/>
        <a:p>
          <a:r>
            <a:rPr lang="pl-PL" b="1"/>
            <a:t>Punkt kulminacyjny:</a:t>
          </a:r>
          <a:r>
            <a:rPr lang="pl-PL"/>
            <a:t> nocna lektura „Pana Tadeusza” i rozbicie się statku</a:t>
          </a:r>
        </a:p>
      </dgm:t>
    </dgm:pt>
    <dgm:pt modelId="{290FE469-27D8-439F-BC93-0B2EF2F96B24}" type="parTrans" cxnId="{ADCD9943-7ADA-4241-AEB0-CAFF273FC689}">
      <dgm:prSet/>
      <dgm:spPr/>
      <dgm:t>
        <a:bodyPr/>
        <a:lstStyle/>
        <a:p>
          <a:endParaRPr lang="pl-PL"/>
        </a:p>
      </dgm:t>
    </dgm:pt>
    <dgm:pt modelId="{228AFE93-6A00-4D35-A2F8-C56CDC649E1F}" type="sibTrans" cxnId="{ADCD9943-7ADA-4241-AEB0-CAFF273FC689}">
      <dgm:prSet/>
      <dgm:spPr/>
      <dgm:t>
        <a:bodyPr/>
        <a:lstStyle/>
        <a:p>
          <a:endParaRPr lang="pl-PL"/>
        </a:p>
      </dgm:t>
    </dgm:pt>
    <dgm:pt modelId="{FFF316DC-43B5-4B3E-9EE7-4DB4EC0A1420}">
      <dgm:prSet/>
      <dgm:spPr/>
      <dgm:t>
        <a:bodyPr/>
        <a:lstStyle/>
        <a:p>
          <a:r>
            <a:rPr lang="pl-PL" b="1"/>
            <a:t>Rozwiązanie akcji: </a:t>
          </a:r>
          <a:r>
            <a:rPr lang="pl-PL"/>
            <a:t>utrata pracy</a:t>
          </a:r>
        </a:p>
      </dgm:t>
    </dgm:pt>
    <dgm:pt modelId="{2B632DAE-36DE-47F9-A4B9-56B9BCD6DBA3}" type="parTrans" cxnId="{075FD035-92A4-4A3C-B671-4BC4C4E3B0AB}">
      <dgm:prSet/>
      <dgm:spPr/>
      <dgm:t>
        <a:bodyPr/>
        <a:lstStyle/>
        <a:p>
          <a:endParaRPr lang="pl-PL"/>
        </a:p>
      </dgm:t>
    </dgm:pt>
    <dgm:pt modelId="{FFFC81AF-D514-45DB-BBAA-4762CDDE91D5}" type="sibTrans" cxnId="{075FD035-92A4-4A3C-B671-4BC4C4E3B0AB}">
      <dgm:prSet/>
      <dgm:spPr/>
      <dgm:t>
        <a:bodyPr/>
        <a:lstStyle/>
        <a:p>
          <a:endParaRPr lang="pl-PL"/>
        </a:p>
      </dgm:t>
    </dgm:pt>
    <dgm:pt modelId="{1838EA5F-26DD-4A01-B354-1826C75E20BC}">
      <dgm:prSet/>
      <dgm:spPr/>
      <dgm:t>
        <a:bodyPr/>
        <a:lstStyle/>
        <a:p>
          <a:r>
            <a:rPr lang="pl-PL" b="1"/>
            <a:t>Zakończenie: </a:t>
          </a:r>
          <a:r>
            <a:rPr lang="pl-PL"/>
            <a:t>opuszczenie wyspy i dalsza wędrówka bohatera</a:t>
          </a:r>
        </a:p>
      </dgm:t>
    </dgm:pt>
    <dgm:pt modelId="{EB130E5E-68EA-4392-80BD-37876BC6D9FD}" type="parTrans" cxnId="{134D3C8E-CFD5-45EB-8897-9E9418759FBA}">
      <dgm:prSet/>
      <dgm:spPr/>
      <dgm:t>
        <a:bodyPr/>
        <a:lstStyle/>
        <a:p>
          <a:endParaRPr lang="pl-PL"/>
        </a:p>
      </dgm:t>
    </dgm:pt>
    <dgm:pt modelId="{D6737E2C-0FA2-45B7-B4E2-A85E6AD9AA43}" type="sibTrans" cxnId="{134D3C8E-CFD5-45EB-8897-9E9418759FBA}">
      <dgm:prSet/>
      <dgm:spPr/>
      <dgm:t>
        <a:bodyPr/>
        <a:lstStyle/>
        <a:p>
          <a:endParaRPr lang="pl-PL"/>
        </a:p>
      </dgm:t>
    </dgm:pt>
    <dgm:pt modelId="{DC87AAC8-8AE0-48DE-A302-28B29A277E05}" type="pres">
      <dgm:prSet presAssocID="{BC92310C-4957-4114-8762-070C86D7886E}" presName="Name0" presStyleCnt="0">
        <dgm:presLayoutVars>
          <dgm:dir/>
          <dgm:resizeHandles val="exact"/>
        </dgm:presLayoutVars>
      </dgm:prSet>
      <dgm:spPr/>
    </dgm:pt>
    <dgm:pt modelId="{253751EC-03E2-4AD8-8A34-6DDF2B79311F}" type="pres">
      <dgm:prSet presAssocID="{BC92310C-4957-4114-8762-070C86D7886E}" presName="arrow" presStyleLbl="bgShp" presStyleIdx="0" presStyleCnt="1"/>
      <dgm:spPr/>
    </dgm:pt>
    <dgm:pt modelId="{EB0C3ADE-4909-47B5-BB4D-27B800388E60}" type="pres">
      <dgm:prSet presAssocID="{BC92310C-4957-4114-8762-070C86D7886E}" presName="points" presStyleCnt="0"/>
      <dgm:spPr/>
    </dgm:pt>
    <dgm:pt modelId="{14DA8207-4E32-4828-A8DD-DD2EB31852A6}" type="pres">
      <dgm:prSet presAssocID="{8D620786-4173-44C9-9E4E-947E1FD6DE07}" presName="compositeA" presStyleCnt="0"/>
      <dgm:spPr/>
    </dgm:pt>
    <dgm:pt modelId="{3F478139-65B6-49C2-8804-803F5CE6BB71}" type="pres">
      <dgm:prSet presAssocID="{8D620786-4173-44C9-9E4E-947E1FD6DE07}" presName="textA" presStyleLbl="revTx" presStyleIdx="0" presStyleCnt="6">
        <dgm:presLayoutVars>
          <dgm:bulletEnabled val="1"/>
        </dgm:presLayoutVars>
      </dgm:prSet>
      <dgm:spPr/>
    </dgm:pt>
    <dgm:pt modelId="{5CF52D94-D3F4-4171-9C7B-DB59D507CA11}" type="pres">
      <dgm:prSet presAssocID="{8D620786-4173-44C9-9E4E-947E1FD6DE07}" presName="circleA" presStyleLbl="node1" presStyleIdx="0" presStyleCnt="6"/>
      <dgm:spPr/>
    </dgm:pt>
    <dgm:pt modelId="{F3ACCEF9-4939-44BB-A8E7-052A418E7516}" type="pres">
      <dgm:prSet presAssocID="{8D620786-4173-44C9-9E4E-947E1FD6DE07}" presName="spaceA" presStyleCnt="0"/>
      <dgm:spPr/>
    </dgm:pt>
    <dgm:pt modelId="{3315B8A1-B12C-4688-9FC3-D1312A64B434}" type="pres">
      <dgm:prSet presAssocID="{19DCCA4D-ECCB-4394-8EAF-BBBD8FEBA6B6}" presName="space" presStyleCnt="0"/>
      <dgm:spPr/>
    </dgm:pt>
    <dgm:pt modelId="{C5F5E2D9-F9E6-486C-90B9-8F1A8ED6327E}" type="pres">
      <dgm:prSet presAssocID="{34105777-CEA3-40EF-BD6B-FB62CCAF1C88}" presName="compositeB" presStyleCnt="0"/>
      <dgm:spPr/>
    </dgm:pt>
    <dgm:pt modelId="{9FE93506-235C-45BA-B945-A000F7C95208}" type="pres">
      <dgm:prSet presAssocID="{34105777-CEA3-40EF-BD6B-FB62CCAF1C88}" presName="textB" presStyleLbl="revTx" presStyleIdx="1" presStyleCnt="6">
        <dgm:presLayoutVars>
          <dgm:bulletEnabled val="1"/>
        </dgm:presLayoutVars>
      </dgm:prSet>
      <dgm:spPr/>
    </dgm:pt>
    <dgm:pt modelId="{6329E270-914A-4D58-A3F8-3E0B00F6927E}" type="pres">
      <dgm:prSet presAssocID="{34105777-CEA3-40EF-BD6B-FB62CCAF1C88}" presName="circleB" presStyleLbl="node1" presStyleIdx="1" presStyleCnt="6"/>
      <dgm:spPr/>
    </dgm:pt>
    <dgm:pt modelId="{6BA8A527-638E-4A39-912E-26CB003D7E66}" type="pres">
      <dgm:prSet presAssocID="{34105777-CEA3-40EF-BD6B-FB62CCAF1C88}" presName="spaceB" presStyleCnt="0"/>
      <dgm:spPr/>
    </dgm:pt>
    <dgm:pt modelId="{6BBAC6BA-D1A9-45A7-93B0-6438F616C5D7}" type="pres">
      <dgm:prSet presAssocID="{B7882C7D-AA24-40D5-B41F-E41DF416BD41}" presName="space" presStyleCnt="0"/>
      <dgm:spPr/>
    </dgm:pt>
    <dgm:pt modelId="{8C3C2701-6AA6-4860-A385-2F2F4F0E89A9}" type="pres">
      <dgm:prSet presAssocID="{B80A7045-D80F-4DD9-8745-EC58ACCC74DF}" presName="compositeA" presStyleCnt="0"/>
      <dgm:spPr/>
    </dgm:pt>
    <dgm:pt modelId="{4BCC754A-8927-4C15-A55B-9FC0CF6673E5}" type="pres">
      <dgm:prSet presAssocID="{B80A7045-D80F-4DD9-8745-EC58ACCC74DF}" presName="textA" presStyleLbl="revTx" presStyleIdx="2" presStyleCnt="6">
        <dgm:presLayoutVars>
          <dgm:bulletEnabled val="1"/>
        </dgm:presLayoutVars>
      </dgm:prSet>
      <dgm:spPr/>
    </dgm:pt>
    <dgm:pt modelId="{B969D5E9-A726-49C4-A4D8-A4B880E2A601}" type="pres">
      <dgm:prSet presAssocID="{B80A7045-D80F-4DD9-8745-EC58ACCC74DF}" presName="circleA" presStyleLbl="node1" presStyleIdx="2" presStyleCnt="6"/>
      <dgm:spPr/>
    </dgm:pt>
    <dgm:pt modelId="{8B9009EB-E400-4E42-BDC0-8F72FA97E707}" type="pres">
      <dgm:prSet presAssocID="{B80A7045-D80F-4DD9-8745-EC58ACCC74DF}" presName="spaceA" presStyleCnt="0"/>
      <dgm:spPr/>
    </dgm:pt>
    <dgm:pt modelId="{7A24898A-C583-4891-AD22-0488A0C2E2E1}" type="pres">
      <dgm:prSet presAssocID="{90BF42C6-0CEA-44DB-9648-E019E2FD868B}" presName="space" presStyleCnt="0"/>
      <dgm:spPr/>
    </dgm:pt>
    <dgm:pt modelId="{100C6BA0-A784-4B0C-B4EB-9952241D2E1C}" type="pres">
      <dgm:prSet presAssocID="{8FD5CDC3-5270-41A3-BC90-A8C4C99B9EC8}" presName="compositeB" presStyleCnt="0"/>
      <dgm:spPr/>
    </dgm:pt>
    <dgm:pt modelId="{B65F0AF7-A07A-497E-95D1-22D172A78287}" type="pres">
      <dgm:prSet presAssocID="{8FD5CDC3-5270-41A3-BC90-A8C4C99B9EC8}" presName="textB" presStyleLbl="revTx" presStyleIdx="3" presStyleCnt="6">
        <dgm:presLayoutVars>
          <dgm:bulletEnabled val="1"/>
        </dgm:presLayoutVars>
      </dgm:prSet>
      <dgm:spPr/>
    </dgm:pt>
    <dgm:pt modelId="{90AFB41C-7068-40D8-AE02-8FC07BBB38AC}" type="pres">
      <dgm:prSet presAssocID="{8FD5CDC3-5270-41A3-BC90-A8C4C99B9EC8}" presName="circleB" presStyleLbl="node1" presStyleIdx="3" presStyleCnt="6"/>
      <dgm:spPr/>
    </dgm:pt>
    <dgm:pt modelId="{04F7226E-8521-4B72-8A3A-CE3FB82CDF24}" type="pres">
      <dgm:prSet presAssocID="{8FD5CDC3-5270-41A3-BC90-A8C4C99B9EC8}" presName="spaceB" presStyleCnt="0"/>
      <dgm:spPr/>
    </dgm:pt>
    <dgm:pt modelId="{38559C11-42BC-4176-850D-DC1FE309BCB8}" type="pres">
      <dgm:prSet presAssocID="{228AFE93-6A00-4D35-A2F8-C56CDC649E1F}" presName="space" presStyleCnt="0"/>
      <dgm:spPr/>
    </dgm:pt>
    <dgm:pt modelId="{15D4ED73-9937-4B37-A769-66412E893E69}" type="pres">
      <dgm:prSet presAssocID="{FFF316DC-43B5-4B3E-9EE7-4DB4EC0A1420}" presName="compositeA" presStyleCnt="0"/>
      <dgm:spPr/>
    </dgm:pt>
    <dgm:pt modelId="{13C70D82-31B4-4E12-A0E6-350EFE01889B}" type="pres">
      <dgm:prSet presAssocID="{FFF316DC-43B5-4B3E-9EE7-4DB4EC0A1420}" presName="textA" presStyleLbl="revTx" presStyleIdx="4" presStyleCnt="6">
        <dgm:presLayoutVars>
          <dgm:bulletEnabled val="1"/>
        </dgm:presLayoutVars>
      </dgm:prSet>
      <dgm:spPr/>
    </dgm:pt>
    <dgm:pt modelId="{67CCBB15-723A-406F-BFDA-AA4A941623AD}" type="pres">
      <dgm:prSet presAssocID="{FFF316DC-43B5-4B3E-9EE7-4DB4EC0A1420}" presName="circleA" presStyleLbl="node1" presStyleIdx="4" presStyleCnt="6"/>
      <dgm:spPr/>
    </dgm:pt>
    <dgm:pt modelId="{DF66CD23-134E-4304-8318-AD7FE6FE5CCB}" type="pres">
      <dgm:prSet presAssocID="{FFF316DC-43B5-4B3E-9EE7-4DB4EC0A1420}" presName="spaceA" presStyleCnt="0"/>
      <dgm:spPr/>
    </dgm:pt>
    <dgm:pt modelId="{579B934E-F81D-4C3B-981E-CE1FC4A7DB31}" type="pres">
      <dgm:prSet presAssocID="{FFFC81AF-D514-45DB-BBAA-4762CDDE91D5}" presName="space" presStyleCnt="0"/>
      <dgm:spPr/>
    </dgm:pt>
    <dgm:pt modelId="{C2D2729D-06C1-458D-8123-212690D38F4E}" type="pres">
      <dgm:prSet presAssocID="{1838EA5F-26DD-4A01-B354-1826C75E20BC}" presName="compositeB" presStyleCnt="0"/>
      <dgm:spPr/>
    </dgm:pt>
    <dgm:pt modelId="{3242BC46-014B-479C-8984-4E78A2D67295}" type="pres">
      <dgm:prSet presAssocID="{1838EA5F-26DD-4A01-B354-1826C75E20BC}" presName="textB" presStyleLbl="revTx" presStyleIdx="5" presStyleCnt="6">
        <dgm:presLayoutVars>
          <dgm:bulletEnabled val="1"/>
        </dgm:presLayoutVars>
      </dgm:prSet>
      <dgm:spPr/>
    </dgm:pt>
    <dgm:pt modelId="{20836202-025E-4D4C-93AA-8021D83DA59D}" type="pres">
      <dgm:prSet presAssocID="{1838EA5F-26DD-4A01-B354-1826C75E20BC}" presName="circleB" presStyleLbl="node1" presStyleIdx="5" presStyleCnt="6"/>
      <dgm:spPr/>
    </dgm:pt>
    <dgm:pt modelId="{EAA94E45-2BF0-4CFB-B811-22A7600B8CDB}" type="pres">
      <dgm:prSet presAssocID="{1838EA5F-26DD-4A01-B354-1826C75E20BC}" presName="spaceB" presStyleCnt="0"/>
      <dgm:spPr/>
    </dgm:pt>
  </dgm:ptLst>
  <dgm:cxnLst>
    <dgm:cxn modelId="{E3B1BD0A-4CC3-4591-BC59-25D45F4BD400}" type="presOf" srcId="{8D620786-4173-44C9-9E4E-947E1FD6DE07}" destId="{3F478139-65B6-49C2-8804-803F5CE6BB71}" srcOrd="0" destOrd="0" presId="urn:microsoft.com/office/officeart/2005/8/layout/hProcess11"/>
    <dgm:cxn modelId="{D2374315-A78B-46E3-B5C3-F45AED1BDFF2}" type="presOf" srcId="{B80A7045-D80F-4DD9-8745-EC58ACCC74DF}" destId="{4BCC754A-8927-4C15-A55B-9FC0CF6673E5}" srcOrd="0" destOrd="0" presId="urn:microsoft.com/office/officeart/2005/8/layout/hProcess11"/>
    <dgm:cxn modelId="{075FD035-92A4-4A3C-B671-4BC4C4E3B0AB}" srcId="{BC92310C-4957-4114-8762-070C86D7886E}" destId="{FFF316DC-43B5-4B3E-9EE7-4DB4EC0A1420}" srcOrd="4" destOrd="0" parTransId="{2B632DAE-36DE-47F9-A4B9-56B9BCD6DBA3}" sibTransId="{FFFC81AF-D514-45DB-BBAA-4762CDDE91D5}"/>
    <dgm:cxn modelId="{ADCD9943-7ADA-4241-AEB0-CAFF273FC689}" srcId="{BC92310C-4957-4114-8762-070C86D7886E}" destId="{8FD5CDC3-5270-41A3-BC90-A8C4C99B9EC8}" srcOrd="3" destOrd="0" parTransId="{290FE469-27D8-439F-BC93-0B2EF2F96B24}" sibTransId="{228AFE93-6A00-4D35-A2F8-C56CDC649E1F}"/>
    <dgm:cxn modelId="{6DA99E48-6DEA-4481-8E82-3204CB7AED8E}" type="presOf" srcId="{8FD5CDC3-5270-41A3-BC90-A8C4C99B9EC8}" destId="{B65F0AF7-A07A-497E-95D1-22D172A78287}" srcOrd="0" destOrd="0" presId="urn:microsoft.com/office/officeart/2005/8/layout/hProcess11"/>
    <dgm:cxn modelId="{6CCA914C-801B-44C2-8B84-B7ADFD995C92}" srcId="{BC92310C-4957-4114-8762-070C86D7886E}" destId="{B80A7045-D80F-4DD9-8745-EC58ACCC74DF}" srcOrd="2" destOrd="0" parTransId="{00C50C8E-CDC5-429F-9D84-F11FA23E3333}" sibTransId="{90BF42C6-0CEA-44DB-9648-E019E2FD868B}"/>
    <dgm:cxn modelId="{CE293977-88CB-47B0-BEB5-87FA9F332FC5}" srcId="{BC92310C-4957-4114-8762-070C86D7886E}" destId="{8D620786-4173-44C9-9E4E-947E1FD6DE07}" srcOrd="0" destOrd="0" parTransId="{7BA45C0D-AAD1-461F-B061-20C7A52329CD}" sibTransId="{19DCCA4D-ECCB-4394-8EAF-BBBD8FEBA6B6}"/>
    <dgm:cxn modelId="{134D3C8E-CFD5-45EB-8897-9E9418759FBA}" srcId="{BC92310C-4957-4114-8762-070C86D7886E}" destId="{1838EA5F-26DD-4A01-B354-1826C75E20BC}" srcOrd="5" destOrd="0" parTransId="{EB130E5E-68EA-4392-80BD-37876BC6D9FD}" sibTransId="{D6737E2C-0FA2-45B7-B4E2-A85E6AD9AA43}"/>
    <dgm:cxn modelId="{7A7D10C7-287A-43D4-B712-450CEDB32637}" type="presOf" srcId="{1838EA5F-26DD-4A01-B354-1826C75E20BC}" destId="{3242BC46-014B-479C-8984-4E78A2D67295}" srcOrd="0" destOrd="0" presId="urn:microsoft.com/office/officeart/2005/8/layout/hProcess11"/>
    <dgm:cxn modelId="{B382CFC7-D11E-4DD7-A38A-3A8A173FBFE1}" type="presOf" srcId="{FFF316DC-43B5-4B3E-9EE7-4DB4EC0A1420}" destId="{13C70D82-31B4-4E12-A0E6-350EFE01889B}" srcOrd="0" destOrd="0" presId="urn:microsoft.com/office/officeart/2005/8/layout/hProcess11"/>
    <dgm:cxn modelId="{8F4017C8-B517-4C53-A81D-975A3F236BC9}" type="presOf" srcId="{34105777-CEA3-40EF-BD6B-FB62CCAF1C88}" destId="{9FE93506-235C-45BA-B945-A000F7C95208}" srcOrd="0" destOrd="0" presId="urn:microsoft.com/office/officeart/2005/8/layout/hProcess11"/>
    <dgm:cxn modelId="{EAF9C2D7-34F3-4CE1-A64E-9E5C2475C942}" srcId="{BC92310C-4957-4114-8762-070C86D7886E}" destId="{34105777-CEA3-40EF-BD6B-FB62CCAF1C88}" srcOrd="1" destOrd="0" parTransId="{B8CD51B0-31C6-4D37-8BCF-5B39E6BB2B9C}" sibTransId="{B7882C7D-AA24-40D5-B41F-E41DF416BD41}"/>
    <dgm:cxn modelId="{228C78E3-E347-4DD2-A4B7-ECC4B3713A28}" type="presOf" srcId="{BC92310C-4957-4114-8762-070C86D7886E}" destId="{DC87AAC8-8AE0-48DE-A302-28B29A277E05}" srcOrd="0" destOrd="0" presId="urn:microsoft.com/office/officeart/2005/8/layout/hProcess11"/>
    <dgm:cxn modelId="{BB0017DB-DC5A-433C-B0A8-ED8A44611884}" type="presParOf" srcId="{DC87AAC8-8AE0-48DE-A302-28B29A277E05}" destId="{253751EC-03E2-4AD8-8A34-6DDF2B79311F}" srcOrd="0" destOrd="0" presId="urn:microsoft.com/office/officeart/2005/8/layout/hProcess11"/>
    <dgm:cxn modelId="{DE579044-7943-463B-A535-018C7061E920}" type="presParOf" srcId="{DC87AAC8-8AE0-48DE-A302-28B29A277E05}" destId="{EB0C3ADE-4909-47B5-BB4D-27B800388E60}" srcOrd="1" destOrd="0" presId="urn:microsoft.com/office/officeart/2005/8/layout/hProcess11"/>
    <dgm:cxn modelId="{190AEA8A-3143-4F23-A5D4-1D2C83F48B7E}" type="presParOf" srcId="{EB0C3ADE-4909-47B5-BB4D-27B800388E60}" destId="{14DA8207-4E32-4828-A8DD-DD2EB31852A6}" srcOrd="0" destOrd="0" presId="urn:microsoft.com/office/officeart/2005/8/layout/hProcess11"/>
    <dgm:cxn modelId="{BF270098-ED5E-464A-BC96-78F3C421F5EF}" type="presParOf" srcId="{14DA8207-4E32-4828-A8DD-DD2EB31852A6}" destId="{3F478139-65B6-49C2-8804-803F5CE6BB71}" srcOrd="0" destOrd="0" presId="urn:microsoft.com/office/officeart/2005/8/layout/hProcess11"/>
    <dgm:cxn modelId="{A241FFC9-204A-45C4-AE54-79EAC66A7198}" type="presParOf" srcId="{14DA8207-4E32-4828-A8DD-DD2EB31852A6}" destId="{5CF52D94-D3F4-4171-9C7B-DB59D507CA11}" srcOrd="1" destOrd="0" presId="urn:microsoft.com/office/officeart/2005/8/layout/hProcess11"/>
    <dgm:cxn modelId="{844D7F2A-26AB-4B68-A3F2-30FCA962263E}" type="presParOf" srcId="{14DA8207-4E32-4828-A8DD-DD2EB31852A6}" destId="{F3ACCEF9-4939-44BB-A8E7-052A418E7516}" srcOrd="2" destOrd="0" presId="urn:microsoft.com/office/officeart/2005/8/layout/hProcess11"/>
    <dgm:cxn modelId="{E3110A94-D1F5-40B1-8369-EB52E6BFD57D}" type="presParOf" srcId="{EB0C3ADE-4909-47B5-BB4D-27B800388E60}" destId="{3315B8A1-B12C-4688-9FC3-D1312A64B434}" srcOrd="1" destOrd="0" presId="urn:microsoft.com/office/officeart/2005/8/layout/hProcess11"/>
    <dgm:cxn modelId="{B4B69C5E-E6A2-4750-A1FD-A836866AD352}" type="presParOf" srcId="{EB0C3ADE-4909-47B5-BB4D-27B800388E60}" destId="{C5F5E2D9-F9E6-486C-90B9-8F1A8ED6327E}" srcOrd="2" destOrd="0" presId="urn:microsoft.com/office/officeart/2005/8/layout/hProcess11"/>
    <dgm:cxn modelId="{8F70664D-E13F-4A4F-BCDE-F50C31298682}" type="presParOf" srcId="{C5F5E2D9-F9E6-486C-90B9-8F1A8ED6327E}" destId="{9FE93506-235C-45BA-B945-A000F7C95208}" srcOrd="0" destOrd="0" presId="urn:microsoft.com/office/officeart/2005/8/layout/hProcess11"/>
    <dgm:cxn modelId="{097347F6-C8A3-48F8-A599-9060781CE0C4}" type="presParOf" srcId="{C5F5E2D9-F9E6-486C-90B9-8F1A8ED6327E}" destId="{6329E270-914A-4D58-A3F8-3E0B00F6927E}" srcOrd="1" destOrd="0" presId="urn:microsoft.com/office/officeart/2005/8/layout/hProcess11"/>
    <dgm:cxn modelId="{9D272719-E1FE-4421-8DF1-6720B580E73A}" type="presParOf" srcId="{C5F5E2D9-F9E6-486C-90B9-8F1A8ED6327E}" destId="{6BA8A527-638E-4A39-912E-26CB003D7E66}" srcOrd="2" destOrd="0" presId="urn:microsoft.com/office/officeart/2005/8/layout/hProcess11"/>
    <dgm:cxn modelId="{254B7F09-D2D3-4C65-9049-444840A64E52}" type="presParOf" srcId="{EB0C3ADE-4909-47B5-BB4D-27B800388E60}" destId="{6BBAC6BA-D1A9-45A7-93B0-6438F616C5D7}" srcOrd="3" destOrd="0" presId="urn:microsoft.com/office/officeart/2005/8/layout/hProcess11"/>
    <dgm:cxn modelId="{28ACF2DE-C7B4-4270-A743-FC5634335438}" type="presParOf" srcId="{EB0C3ADE-4909-47B5-BB4D-27B800388E60}" destId="{8C3C2701-6AA6-4860-A385-2F2F4F0E89A9}" srcOrd="4" destOrd="0" presId="urn:microsoft.com/office/officeart/2005/8/layout/hProcess11"/>
    <dgm:cxn modelId="{9399959C-4A11-4220-9706-632CA6907B79}" type="presParOf" srcId="{8C3C2701-6AA6-4860-A385-2F2F4F0E89A9}" destId="{4BCC754A-8927-4C15-A55B-9FC0CF6673E5}" srcOrd="0" destOrd="0" presId="urn:microsoft.com/office/officeart/2005/8/layout/hProcess11"/>
    <dgm:cxn modelId="{631F44E8-030A-4DA5-A4BA-7D47F526C88B}" type="presParOf" srcId="{8C3C2701-6AA6-4860-A385-2F2F4F0E89A9}" destId="{B969D5E9-A726-49C4-A4D8-A4B880E2A601}" srcOrd="1" destOrd="0" presId="urn:microsoft.com/office/officeart/2005/8/layout/hProcess11"/>
    <dgm:cxn modelId="{88A816DD-A0FE-47F3-A2FA-BAB5EFF8F2D3}" type="presParOf" srcId="{8C3C2701-6AA6-4860-A385-2F2F4F0E89A9}" destId="{8B9009EB-E400-4E42-BDC0-8F72FA97E707}" srcOrd="2" destOrd="0" presId="urn:microsoft.com/office/officeart/2005/8/layout/hProcess11"/>
    <dgm:cxn modelId="{C6275E98-4CC0-48A5-A772-019E4B9E7749}" type="presParOf" srcId="{EB0C3ADE-4909-47B5-BB4D-27B800388E60}" destId="{7A24898A-C583-4891-AD22-0488A0C2E2E1}" srcOrd="5" destOrd="0" presId="urn:microsoft.com/office/officeart/2005/8/layout/hProcess11"/>
    <dgm:cxn modelId="{8FA74C4B-23C9-41F8-9894-D1F311987DB4}" type="presParOf" srcId="{EB0C3ADE-4909-47B5-BB4D-27B800388E60}" destId="{100C6BA0-A784-4B0C-B4EB-9952241D2E1C}" srcOrd="6" destOrd="0" presId="urn:microsoft.com/office/officeart/2005/8/layout/hProcess11"/>
    <dgm:cxn modelId="{8BF4BE0A-7798-4E01-B22A-D76693CF97EB}" type="presParOf" srcId="{100C6BA0-A784-4B0C-B4EB-9952241D2E1C}" destId="{B65F0AF7-A07A-497E-95D1-22D172A78287}" srcOrd="0" destOrd="0" presId="urn:microsoft.com/office/officeart/2005/8/layout/hProcess11"/>
    <dgm:cxn modelId="{2396A11F-AD01-4C69-9C12-94D7EF4A9F92}" type="presParOf" srcId="{100C6BA0-A784-4B0C-B4EB-9952241D2E1C}" destId="{90AFB41C-7068-40D8-AE02-8FC07BBB38AC}" srcOrd="1" destOrd="0" presId="urn:microsoft.com/office/officeart/2005/8/layout/hProcess11"/>
    <dgm:cxn modelId="{6F3D7771-4EEE-4DEF-A16B-5D7F9EFFAB43}" type="presParOf" srcId="{100C6BA0-A784-4B0C-B4EB-9952241D2E1C}" destId="{04F7226E-8521-4B72-8A3A-CE3FB82CDF24}" srcOrd="2" destOrd="0" presId="urn:microsoft.com/office/officeart/2005/8/layout/hProcess11"/>
    <dgm:cxn modelId="{A87CD5B3-EF88-4A35-A7F8-CFCF2805D83C}" type="presParOf" srcId="{EB0C3ADE-4909-47B5-BB4D-27B800388E60}" destId="{38559C11-42BC-4176-850D-DC1FE309BCB8}" srcOrd="7" destOrd="0" presId="urn:microsoft.com/office/officeart/2005/8/layout/hProcess11"/>
    <dgm:cxn modelId="{42D3F2B6-B492-4A13-93E8-5F11A3BD25C5}" type="presParOf" srcId="{EB0C3ADE-4909-47B5-BB4D-27B800388E60}" destId="{15D4ED73-9937-4B37-A769-66412E893E69}" srcOrd="8" destOrd="0" presId="urn:microsoft.com/office/officeart/2005/8/layout/hProcess11"/>
    <dgm:cxn modelId="{08D31A42-318B-4291-AE09-5506FD141B81}" type="presParOf" srcId="{15D4ED73-9937-4B37-A769-66412E893E69}" destId="{13C70D82-31B4-4E12-A0E6-350EFE01889B}" srcOrd="0" destOrd="0" presId="urn:microsoft.com/office/officeart/2005/8/layout/hProcess11"/>
    <dgm:cxn modelId="{C22D53E6-0D9D-4EBA-B394-B454CEA7B56E}" type="presParOf" srcId="{15D4ED73-9937-4B37-A769-66412E893E69}" destId="{67CCBB15-723A-406F-BFDA-AA4A941623AD}" srcOrd="1" destOrd="0" presId="urn:microsoft.com/office/officeart/2005/8/layout/hProcess11"/>
    <dgm:cxn modelId="{34E955D6-EBFC-44E1-8F53-0E2BA0D18936}" type="presParOf" srcId="{15D4ED73-9937-4B37-A769-66412E893E69}" destId="{DF66CD23-134E-4304-8318-AD7FE6FE5CCB}" srcOrd="2" destOrd="0" presId="urn:microsoft.com/office/officeart/2005/8/layout/hProcess11"/>
    <dgm:cxn modelId="{380E8C66-9937-4625-9334-A944A0AE1F8C}" type="presParOf" srcId="{EB0C3ADE-4909-47B5-BB4D-27B800388E60}" destId="{579B934E-F81D-4C3B-981E-CE1FC4A7DB31}" srcOrd="9" destOrd="0" presId="urn:microsoft.com/office/officeart/2005/8/layout/hProcess11"/>
    <dgm:cxn modelId="{FA616BC0-F490-4F6D-9FD9-A0FC070C8EEF}" type="presParOf" srcId="{EB0C3ADE-4909-47B5-BB4D-27B800388E60}" destId="{C2D2729D-06C1-458D-8123-212690D38F4E}" srcOrd="10" destOrd="0" presId="urn:microsoft.com/office/officeart/2005/8/layout/hProcess11"/>
    <dgm:cxn modelId="{51A30F9B-2512-436D-B70F-0F9C615E38F0}" type="presParOf" srcId="{C2D2729D-06C1-458D-8123-212690D38F4E}" destId="{3242BC46-014B-479C-8984-4E78A2D67295}" srcOrd="0" destOrd="0" presId="urn:microsoft.com/office/officeart/2005/8/layout/hProcess11"/>
    <dgm:cxn modelId="{09BCCC0A-54B2-4CEA-B432-1E428E486C9D}" type="presParOf" srcId="{C2D2729D-06C1-458D-8123-212690D38F4E}" destId="{20836202-025E-4D4C-93AA-8021D83DA59D}" srcOrd="1" destOrd="0" presId="urn:microsoft.com/office/officeart/2005/8/layout/hProcess11"/>
    <dgm:cxn modelId="{F1788BCE-6349-4CA6-9627-A87A1BFB4733}" type="presParOf" srcId="{C2D2729D-06C1-458D-8123-212690D38F4E}" destId="{EAA94E45-2BF0-4CFB-B811-22A7600B8CD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AEDFF-5231-412E-836D-5601C276C9DC}">
      <dsp:nvSpPr>
        <dsp:cNvPr id="0" name=""/>
        <dsp:cNvSpPr/>
      </dsp:nvSpPr>
      <dsp:spPr>
        <a:xfrm>
          <a:off x="0" y="0"/>
          <a:ext cx="7453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61BA5D-3A62-4FD2-BA62-19A5007297B9}">
      <dsp:nvSpPr>
        <dsp:cNvPr id="0" name=""/>
        <dsp:cNvSpPr/>
      </dsp:nvSpPr>
      <dsp:spPr>
        <a:xfrm>
          <a:off x="0" y="0"/>
          <a:ext cx="1490749" cy="2492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b="1" kern="1200" dirty="0"/>
            <a:t>Cechy noweli:</a:t>
          </a:r>
          <a:endParaRPr lang="en-US" sz="3500" kern="1200" dirty="0"/>
        </a:p>
      </dsp:txBody>
      <dsp:txXfrm>
        <a:off x="0" y="0"/>
        <a:ext cx="1490749" cy="2492990"/>
      </dsp:txXfrm>
    </dsp:sp>
    <dsp:sp modelId="{178AE31B-5031-4CFF-B3BA-D2B5CE57A494}">
      <dsp:nvSpPr>
        <dsp:cNvPr id="0" name=""/>
        <dsp:cNvSpPr/>
      </dsp:nvSpPr>
      <dsp:spPr>
        <a:xfrm>
          <a:off x="1602555" y="29306"/>
          <a:ext cx="5851189" cy="586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/>
            <a:t>Utwór jest zwięzły i jednowątkowy</a:t>
          </a:r>
          <a:endParaRPr lang="en-US" sz="2600" kern="1200"/>
        </a:p>
      </dsp:txBody>
      <dsp:txXfrm>
        <a:off x="1602555" y="29306"/>
        <a:ext cx="5851189" cy="586120"/>
      </dsp:txXfrm>
    </dsp:sp>
    <dsp:sp modelId="{2E1C45A3-7F93-4185-8334-0EC05CD53E93}">
      <dsp:nvSpPr>
        <dsp:cNvPr id="0" name=""/>
        <dsp:cNvSpPr/>
      </dsp:nvSpPr>
      <dsp:spPr>
        <a:xfrm>
          <a:off x="1490748" y="615426"/>
          <a:ext cx="59629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3915FF-A3C6-4186-AC7F-BFC705F322B6}">
      <dsp:nvSpPr>
        <dsp:cNvPr id="0" name=""/>
        <dsp:cNvSpPr/>
      </dsp:nvSpPr>
      <dsp:spPr>
        <a:xfrm>
          <a:off x="1602555" y="644732"/>
          <a:ext cx="5851189" cy="586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/>
            <a:t>Koncentruje się wokół jednego motywu</a:t>
          </a:r>
          <a:endParaRPr lang="en-US" sz="2600" kern="1200"/>
        </a:p>
      </dsp:txBody>
      <dsp:txXfrm>
        <a:off x="1602555" y="644732"/>
        <a:ext cx="5851189" cy="586120"/>
      </dsp:txXfrm>
    </dsp:sp>
    <dsp:sp modelId="{E740A6D3-0D2E-48C7-A3A9-A31D5EA4866B}">
      <dsp:nvSpPr>
        <dsp:cNvPr id="0" name=""/>
        <dsp:cNvSpPr/>
      </dsp:nvSpPr>
      <dsp:spPr>
        <a:xfrm>
          <a:off x="1490748" y="1230852"/>
          <a:ext cx="59629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5F37A9-81A8-40DD-8937-96B70D72108D}">
      <dsp:nvSpPr>
        <dsp:cNvPr id="0" name=""/>
        <dsp:cNvSpPr/>
      </dsp:nvSpPr>
      <dsp:spPr>
        <a:xfrm>
          <a:off x="1602555" y="1260158"/>
          <a:ext cx="5851189" cy="586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/>
            <a:t>Akcja zmierza do punktu kulminacyjnego</a:t>
          </a:r>
          <a:endParaRPr lang="en-US" sz="2600" kern="1200"/>
        </a:p>
      </dsp:txBody>
      <dsp:txXfrm>
        <a:off x="1602555" y="1260158"/>
        <a:ext cx="5851189" cy="586120"/>
      </dsp:txXfrm>
    </dsp:sp>
    <dsp:sp modelId="{C68FFC07-A54C-423D-94EE-5A48A29C2F11}">
      <dsp:nvSpPr>
        <dsp:cNvPr id="0" name=""/>
        <dsp:cNvSpPr/>
      </dsp:nvSpPr>
      <dsp:spPr>
        <a:xfrm>
          <a:off x="1490748" y="1846279"/>
          <a:ext cx="59629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0EA947-A747-4C72-916C-672CD892772D}">
      <dsp:nvSpPr>
        <dsp:cNvPr id="0" name=""/>
        <dsp:cNvSpPr/>
      </dsp:nvSpPr>
      <dsp:spPr>
        <a:xfrm>
          <a:off x="1602555" y="1875585"/>
          <a:ext cx="5851189" cy="586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/>
            <a:t>Ma wyraźne zakończenie-puentę</a:t>
          </a:r>
          <a:endParaRPr lang="en-US" sz="2600" kern="1200"/>
        </a:p>
      </dsp:txBody>
      <dsp:txXfrm>
        <a:off x="1602555" y="1875585"/>
        <a:ext cx="5851189" cy="586120"/>
      </dsp:txXfrm>
    </dsp:sp>
    <dsp:sp modelId="{F4A1059F-9B41-4B9A-8342-15454F947AC2}">
      <dsp:nvSpPr>
        <dsp:cNvPr id="0" name=""/>
        <dsp:cNvSpPr/>
      </dsp:nvSpPr>
      <dsp:spPr>
        <a:xfrm>
          <a:off x="1490748" y="2461705"/>
          <a:ext cx="59629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A3FE18-8AB7-424B-844C-9061BF0CCDC5}">
      <dsp:nvSpPr>
        <dsp:cNvPr id="0" name=""/>
        <dsp:cNvSpPr/>
      </dsp:nvSpPr>
      <dsp:spPr>
        <a:xfrm>
          <a:off x="2494" y="476155"/>
          <a:ext cx="1979153" cy="11874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i="0" kern="1200" dirty="0"/>
            <a:t>1.</a:t>
          </a:r>
          <a:r>
            <a:rPr lang="pl-PL" sz="1300" b="0" i="0" kern="1200" dirty="0"/>
            <a:t> Zaginięcie latarnika z Aspinwall.</a:t>
          </a:r>
          <a:endParaRPr lang="en-US" sz="1300" kern="1200" dirty="0"/>
        </a:p>
      </dsp:txBody>
      <dsp:txXfrm>
        <a:off x="2494" y="476155"/>
        <a:ext cx="1979153" cy="1187492"/>
      </dsp:txXfrm>
    </dsp:sp>
    <dsp:sp modelId="{03B701C9-4C68-4120-966B-E853DCE1D7AD}">
      <dsp:nvSpPr>
        <dsp:cNvPr id="0" name=""/>
        <dsp:cNvSpPr/>
      </dsp:nvSpPr>
      <dsp:spPr>
        <a:xfrm>
          <a:off x="2179563" y="476155"/>
          <a:ext cx="1979153" cy="11874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i="0" kern="1200"/>
            <a:t>2.</a:t>
          </a:r>
          <a:r>
            <a:rPr lang="pl-PL" sz="1300" b="0" i="0" kern="1200"/>
            <a:t> Poszukiwania nowej osoby na stanowisko latarnika.</a:t>
          </a:r>
          <a:endParaRPr lang="en-US" sz="1300" kern="1200"/>
        </a:p>
      </dsp:txBody>
      <dsp:txXfrm>
        <a:off x="2179563" y="476155"/>
        <a:ext cx="1979153" cy="1187492"/>
      </dsp:txXfrm>
    </dsp:sp>
    <dsp:sp modelId="{DBD70C2D-1D62-42DD-A84D-4A839D72AC55}">
      <dsp:nvSpPr>
        <dsp:cNvPr id="0" name=""/>
        <dsp:cNvSpPr/>
      </dsp:nvSpPr>
      <dsp:spPr>
        <a:xfrm>
          <a:off x="4356632" y="476155"/>
          <a:ext cx="1979153" cy="11874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i="0" kern="1200"/>
            <a:t>3.</a:t>
          </a:r>
          <a:r>
            <a:rPr lang="pl-PL" sz="1300" b="0" i="0" kern="1200"/>
            <a:t> Zgłoszenie się Skawińskiego.</a:t>
          </a:r>
          <a:endParaRPr lang="en-US" sz="1300" kern="1200"/>
        </a:p>
      </dsp:txBody>
      <dsp:txXfrm>
        <a:off x="4356632" y="476155"/>
        <a:ext cx="1979153" cy="1187492"/>
      </dsp:txXfrm>
    </dsp:sp>
    <dsp:sp modelId="{96FF8357-F26D-42B3-97D8-A7FDDB40F48B}">
      <dsp:nvSpPr>
        <dsp:cNvPr id="0" name=""/>
        <dsp:cNvSpPr/>
      </dsp:nvSpPr>
      <dsp:spPr>
        <a:xfrm>
          <a:off x="6533700" y="476155"/>
          <a:ext cx="1979153" cy="11874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i="0" kern="1200"/>
            <a:t>4.</a:t>
          </a:r>
          <a:r>
            <a:rPr lang="pl-PL" sz="1300" b="0" i="0" kern="1200"/>
            <a:t> Rozmowa Skawińskiego z panem Falconbridgem i przekonanie go do swojej kandydatury.</a:t>
          </a:r>
          <a:endParaRPr lang="en-US" sz="1300" kern="1200"/>
        </a:p>
      </dsp:txBody>
      <dsp:txXfrm>
        <a:off x="6533700" y="476155"/>
        <a:ext cx="1979153" cy="1187492"/>
      </dsp:txXfrm>
    </dsp:sp>
    <dsp:sp modelId="{8795D5DC-FCD8-4CE5-A224-E21B9D020781}">
      <dsp:nvSpPr>
        <dsp:cNvPr id="0" name=""/>
        <dsp:cNvSpPr/>
      </dsp:nvSpPr>
      <dsp:spPr>
        <a:xfrm>
          <a:off x="2494" y="1861562"/>
          <a:ext cx="1979153" cy="118749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i="0" kern="1200"/>
            <a:t>5.</a:t>
          </a:r>
          <a:r>
            <a:rPr lang="pl-PL" sz="1300" b="0" i="0" kern="1200"/>
            <a:t> Opis przeszłości głównego bohatera.</a:t>
          </a:r>
          <a:endParaRPr lang="en-US" sz="1300" kern="1200"/>
        </a:p>
      </dsp:txBody>
      <dsp:txXfrm>
        <a:off x="2494" y="1861562"/>
        <a:ext cx="1979153" cy="1187492"/>
      </dsp:txXfrm>
    </dsp:sp>
    <dsp:sp modelId="{130D5C06-9777-45F5-9FD9-4EC2DFB40B31}">
      <dsp:nvSpPr>
        <dsp:cNvPr id="0" name=""/>
        <dsp:cNvSpPr/>
      </dsp:nvSpPr>
      <dsp:spPr>
        <a:xfrm>
          <a:off x="2179563" y="1861562"/>
          <a:ext cx="1979153" cy="11874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i="0" kern="1200"/>
            <a:t>6.</a:t>
          </a:r>
          <a:r>
            <a:rPr lang="pl-PL" sz="1300" b="0" i="0" kern="1200"/>
            <a:t> Radość, poczucie spokoju i bezpieczeństwa – zasłużony odpoczynek po ciężkich kolejach losu.</a:t>
          </a:r>
          <a:endParaRPr lang="en-US" sz="1300" kern="1200"/>
        </a:p>
      </dsp:txBody>
      <dsp:txXfrm>
        <a:off x="2179563" y="1861562"/>
        <a:ext cx="1979153" cy="1187492"/>
      </dsp:txXfrm>
    </dsp:sp>
    <dsp:sp modelId="{4BFA341E-FD60-424B-A0D6-45BC1777E3F6}">
      <dsp:nvSpPr>
        <dsp:cNvPr id="0" name=""/>
        <dsp:cNvSpPr/>
      </dsp:nvSpPr>
      <dsp:spPr>
        <a:xfrm>
          <a:off x="4356632" y="1861562"/>
          <a:ext cx="1979153" cy="11874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i="0" kern="1200"/>
            <a:t>7.</a:t>
          </a:r>
          <a:r>
            <a:rPr lang="pl-PL" sz="1300" b="0" i="0" kern="1200"/>
            <a:t> Oswojenie się Skawińskiego z wysepką i dokładne poznanie jej tajemnic.</a:t>
          </a:r>
          <a:endParaRPr lang="en-US" sz="1300" kern="1200"/>
        </a:p>
      </dsp:txBody>
      <dsp:txXfrm>
        <a:off x="4356632" y="1861562"/>
        <a:ext cx="1979153" cy="1187492"/>
      </dsp:txXfrm>
    </dsp:sp>
    <dsp:sp modelId="{B34F6068-42CE-40A8-B47B-1DBFDC68A103}">
      <dsp:nvSpPr>
        <dsp:cNvPr id="0" name=""/>
        <dsp:cNvSpPr/>
      </dsp:nvSpPr>
      <dsp:spPr>
        <a:xfrm>
          <a:off x="6533700" y="1861562"/>
          <a:ext cx="1979153" cy="11874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i="0" kern="1200"/>
            <a:t>8.</a:t>
          </a:r>
          <a:r>
            <a:rPr lang="pl-PL" sz="1300" b="0" i="0" kern="1200"/>
            <a:t> Niedzielne wyprawy do kościoła, dyskusje z Johnsem.</a:t>
          </a:r>
          <a:endParaRPr lang="en-US" sz="1300" kern="1200"/>
        </a:p>
      </dsp:txBody>
      <dsp:txXfrm>
        <a:off x="6533700" y="1861562"/>
        <a:ext cx="1979153" cy="1187492"/>
      </dsp:txXfrm>
    </dsp:sp>
    <dsp:sp modelId="{8CDB183F-A7E1-4294-9A08-86CE47BED64F}">
      <dsp:nvSpPr>
        <dsp:cNvPr id="0" name=""/>
        <dsp:cNvSpPr/>
      </dsp:nvSpPr>
      <dsp:spPr>
        <a:xfrm>
          <a:off x="2494" y="3246970"/>
          <a:ext cx="1979153" cy="11874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i="0" kern="1200"/>
            <a:t>9.</a:t>
          </a:r>
          <a:r>
            <a:rPr lang="pl-PL" sz="1300" b="0" i="0" kern="1200"/>
            <a:t> Długie okresy nieobecności Skawińskiego – latarnik niemal zupełnie wycofał się z życia, nie pojawiał się nawet w kościele.</a:t>
          </a:r>
          <a:endParaRPr lang="en-US" sz="1300" kern="1200"/>
        </a:p>
      </dsp:txBody>
      <dsp:txXfrm>
        <a:off x="2494" y="3246970"/>
        <a:ext cx="1979153" cy="1187492"/>
      </dsp:txXfrm>
    </dsp:sp>
    <dsp:sp modelId="{FA73D0BA-ED89-4CC3-8BD3-F9E766619FE3}">
      <dsp:nvSpPr>
        <dsp:cNvPr id="0" name=""/>
        <dsp:cNvSpPr/>
      </dsp:nvSpPr>
      <dsp:spPr>
        <a:xfrm>
          <a:off x="2179563" y="3246970"/>
          <a:ext cx="1979153" cy="118749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i="0" kern="1200"/>
            <a:t>10.</a:t>
          </a:r>
          <a:r>
            <a:rPr lang="pl-PL" sz="1300" b="0" i="0" kern="1200"/>
            <a:t> Nadejście paczki z polskimi książkami.</a:t>
          </a:r>
          <a:endParaRPr lang="en-US" sz="1300" kern="1200"/>
        </a:p>
      </dsp:txBody>
      <dsp:txXfrm>
        <a:off x="2179563" y="3246970"/>
        <a:ext cx="1979153" cy="1187492"/>
      </dsp:txXfrm>
    </dsp:sp>
    <dsp:sp modelId="{590FD25F-A9C0-48BB-A346-A810F5227764}">
      <dsp:nvSpPr>
        <dsp:cNvPr id="0" name=""/>
        <dsp:cNvSpPr/>
      </dsp:nvSpPr>
      <dsp:spPr>
        <a:xfrm>
          <a:off x="4356632" y="3246970"/>
          <a:ext cx="1979153" cy="11874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i="0" kern="1200"/>
            <a:t>11.</a:t>
          </a:r>
          <a:r>
            <a:rPr lang="pl-PL" sz="1300" b="0" i="0" kern="1200"/>
            <a:t> Zaczytanie się Skawińskiego w „Panu Tadeuszu”.</a:t>
          </a:r>
          <a:endParaRPr lang="en-US" sz="1300" kern="1200"/>
        </a:p>
      </dsp:txBody>
      <dsp:txXfrm>
        <a:off x="4356632" y="3246970"/>
        <a:ext cx="1979153" cy="1187492"/>
      </dsp:txXfrm>
    </dsp:sp>
    <dsp:sp modelId="{243F2FC3-1ECC-466C-BEE3-FBD80EEB3E6E}">
      <dsp:nvSpPr>
        <dsp:cNvPr id="0" name=""/>
        <dsp:cNvSpPr/>
      </dsp:nvSpPr>
      <dsp:spPr>
        <a:xfrm>
          <a:off x="6533700" y="3246970"/>
          <a:ext cx="1979153" cy="11874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i="0" kern="1200"/>
            <a:t>12.</a:t>
          </a:r>
          <a:r>
            <a:rPr lang="pl-PL" sz="1300" b="0" i="0" kern="1200"/>
            <a:t> Zapomnienie o konieczności zapalenia latarnianej lampy i pogrążenie się w śnie.</a:t>
          </a:r>
          <a:endParaRPr lang="en-US" sz="1300" kern="1200"/>
        </a:p>
      </dsp:txBody>
      <dsp:txXfrm>
        <a:off x="6533700" y="3246970"/>
        <a:ext cx="1979153" cy="1187492"/>
      </dsp:txXfrm>
    </dsp:sp>
    <dsp:sp modelId="{3A8D02D4-6A61-42AB-A0D2-D04D4931EA44}">
      <dsp:nvSpPr>
        <dsp:cNvPr id="0" name=""/>
        <dsp:cNvSpPr/>
      </dsp:nvSpPr>
      <dsp:spPr>
        <a:xfrm>
          <a:off x="2179563" y="4632377"/>
          <a:ext cx="1979153" cy="11874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i="0" kern="1200" dirty="0"/>
            <a:t>13.</a:t>
          </a:r>
          <a:r>
            <a:rPr lang="pl-PL" sz="1300" b="0" i="0" kern="1200" dirty="0"/>
            <a:t> </a:t>
          </a:r>
          <a:r>
            <a:rPr lang="pl-PL" sz="1300" b="0" i="0" kern="1200"/>
            <a:t>Obudzenie </a:t>
          </a:r>
          <a:r>
            <a:rPr lang="pl-PL" sz="1300" b="0" i="0" kern="1200" dirty="0"/>
            <a:t>Skawińskiego przez Johna i  przekazanie informację o zatonięciu łodzi.</a:t>
          </a:r>
          <a:endParaRPr lang="en-US" sz="1300" kern="1200" dirty="0"/>
        </a:p>
      </dsp:txBody>
      <dsp:txXfrm>
        <a:off x="2179563" y="4632377"/>
        <a:ext cx="1979153" cy="1187492"/>
      </dsp:txXfrm>
    </dsp:sp>
    <dsp:sp modelId="{22203194-E621-416B-BFC0-CC12E95F5DF0}">
      <dsp:nvSpPr>
        <dsp:cNvPr id="0" name=""/>
        <dsp:cNvSpPr/>
      </dsp:nvSpPr>
      <dsp:spPr>
        <a:xfrm>
          <a:off x="4356632" y="4632377"/>
          <a:ext cx="1979153" cy="11874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i="0" kern="1200" dirty="0"/>
            <a:t>14.</a:t>
          </a:r>
          <a:r>
            <a:rPr lang="pl-PL" sz="1300" b="0" i="0" kern="1200" dirty="0"/>
            <a:t> Zwolnienie Latarnika i udanie się do Nowego Jorku.</a:t>
          </a:r>
          <a:endParaRPr lang="en-US" sz="1300" kern="1200" dirty="0"/>
        </a:p>
      </dsp:txBody>
      <dsp:txXfrm>
        <a:off x="4356632" y="4632377"/>
        <a:ext cx="1979153" cy="118749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66DB1-D875-4D2A-B4FE-5525D22FECAD}">
      <dsp:nvSpPr>
        <dsp:cNvPr id="0" name=""/>
        <dsp:cNvSpPr/>
      </dsp:nvSpPr>
      <dsp:spPr>
        <a:xfrm rot="5400000">
          <a:off x="-289537" y="292741"/>
          <a:ext cx="1930250" cy="135117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Żołnierz</a:t>
          </a:r>
        </a:p>
      </dsp:txBody>
      <dsp:txXfrm rot="-5400000">
        <a:off x="1" y="678792"/>
        <a:ext cx="1351175" cy="579075"/>
      </dsp:txXfrm>
    </dsp:sp>
    <dsp:sp modelId="{D7ABDC57-A91B-4083-8DBF-08145E8C530A}">
      <dsp:nvSpPr>
        <dsp:cNvPr id="0" name=""/>
        <dsp:cNvSpPr/>
      </dsp:nvSpPr>
      <dsp:spPr>
        <a:xfrm rot="5400000">
          <a:off x="5905496" y="-4554320"/>
          <a:ext cx="1254663" cy="1036330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080D22-B6D0-4832-92A8-6AA27F875FD5}">
      <dsp:nvSpPr>
        <dsp:cNvPr id="0" name=""/>
        <dsp:cNvSpPr/>
      </dsp:nvSpPr>
      <dsp:spPr>
        <a:xfrm rot="5400000">
          <a:off x="-289537" y="2032051"/>
          <a:ext cx="1930250" cy="135117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Emigrant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tułacz</a:t>
          </a:r>
        </a:p>
      </dsp:txBody>
      <dsp:txXfrm rot="-5400000">
        <a:off x="1" y="2418102"/>
        <a:ext cx="1351175" cy="579075"/>
      </dsp:txXfrm>
    </dsp:sp>
    <dsp:sp modelId="{E2A6AB94-2DB6-44E6-93D7-872542DE846C}">
      <dsp:nvSpPr>
        <dsp:cNvPr id="0" name=""/>
        <dsp:cNvSpPr/>
      </dsp:nvSpPr>
      <dsp:spPr>
        <a:xfrm rot="5400000">
          <a:off x="5905496" y="-2811806"/>
          <a:ext cx="1254663" cy="1036330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4C0EA5-9E43-4170-AC64-04C5BAA570B8}">
      <dsp:nvSpPr>
        <dsp:cNvPr id="0" name=""/>
        <dsp:cNvSpPr/>
      </dsp:nvSpPr>
      <dsp:spPr>
        <a:xfrm rot="5400000">
          <a:off x="-289537" y="3771361"/>
          <a:ext cx="1930250" cy="135117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Latarnik</a:t>
          </a:r>
        </a:p>
      </dsp:txBody>
      <dsp:txXfrm rot="-5400000">
        <a:off x="1" y="4157412"/>
        <a:ext cx="1351175" cy="579075"/>
      </dsp:txXfrm>
    </dsp:sp>
    <dsp:sp modelId="{EFDA3812-F644-41D6-9024-F04BFE620AE9}">
      <dsp:nvSpPr>
        <dsp:cNvPr id="0" name=""/>
        <dsp:cNvSpPr/>
      </dsp:nvSpPr>
      <dsp:spPr>
        <a:xfrm rot="5400000">
          <a:off x="5905496" y="-1072496"/>
          <a:ext cx="1254663" cy="1036330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66DB1-D875-4D2A-B4FE-5525D22FECAD}">
      <dsp:nvSpPr>
        <dsp:cNvPr id="0" name=""/>
        <dsp:cNvSpPr/>
      </dsp:nvSpPr>
      <dsp:spPr>
        <a:xfrm rot="5400000">
          <a:off x="-289537" y="292741"/>
          <a:ext cx="1930250" cy="135117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Żołnierz</a:t>
          </a:r>
        </a:p>
      </dsp:txBody>
      <dsp:txXfrm rot="-5400000">
        <a:off x="1" y="678792"/>
        <a:ext cx="1351175" cy="579075"/>
      </dsp:txXfrm>
    </dsp:sp>
    <dsp:sp modelId="{D7ABDC57-A91B-4083-8DBF-08145E8C530A}">
      <dsp:nvSpPr>
        <dsp:cNvPr id="0" name=""/>
        <dsp:cNvSpPr/>
      </dsp:nvSpPr>
      <dsp:spPr>
        <a:xfrm rot="5400000">
          <a:off x="5905496" y="-4554320"/>
          <a:ext cx="1254663" cy="1036330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080D22-B6D0-4832-92A8-6AA27F875FD5}">
      <dsp:nvSpPr>
        <dsp:cNvPr id="0" name=""/>
        <dsp:cNvSpPr/>
      </dsp:nvSpPr>
      <dsp:spPr>
        <a:xfrm rot="5400000">
          <a:off x="-289537" y="2032051"/>
          <a:ext cx="1930250" cy="135117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Emigrant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tułacz</a:t>
          </a:r>
        </a:p>
      </dsp:txBody>
      <dsp:txXfrm rot="-5400000">
        <a:off x="1" y="2418102"/>
        <a:ext cx="1351175" cy="579075"/>
      </dsp:txXfrm>
    </dsp:sp>
    <dsp:sp modelId="{E2A6AB94-2DB6-44E6-93D7-872542DE846C}">
      <dsp:nvSpPr>
        <dsp:cNvPr id="0" name=""/>
        <dsp:cNvSpPr/>
      </dsp:nvSpPr>
      <dsp:spPr>
        <a:xfrm rot="5400000">
          <a:off x="5905496" y="-2811806"/>
          <a:ext cx="1254663" cy="1036330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4C0EA5-9E43-4170-AC64-04C5BAA570B8}">
      <dsp:nvSpPr>
        <dsp:cNvPr id="0" name=""/>
        <dsp:cNvSpPr/>
      </dsp:nvSpPr>
      <dsp:spPr>
        <a:xfrm rot="5400000">
          <a:off x="-289537" y="3771361"/>
          <a:ext cx="1930250" cy="135117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Latarnik</a:t>
          </a:r>
        </a:p>
      </dsp:txBody>
      <dsp:txXfrm rot="-5400000">
        <a:off x="1" y="4157412"/>
        <a:ext cx="1351175" cy="579075"/>
      </dsp:txXfrm>
    </dsp:sp>
    <dsp:sp modelId="{EFDA3812-F644-41D6-9024-F04BFE620AE9}">
      <dsp:nvSpPr>
        <dsp:cNvPr id="0" name=""/>
        <dsp:cNvSpPr/>
      </dsp:nvSpPr>
      <dsp:spPr>
        <a:xfrm rot="5400000">
          <a:off x="5905496" y="-1072496"/>
          <a:ext cx="1254663" cy="1036330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66DB1-D875-4D2A-B4FE-5525D22FECAD}">
      <dsp:nvSpPr>
        <dsp:cNvPr id="0" name=""/>
        <dsp:cNvSpPr/>
      </dsp:nvSpPr>
      <dsp:spPr>
        <a:xfrm rot="5400000">
          <a:off x="-289537" y="292741"/>
          <a:ext cx="1930250" cy="135117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Żołnierz</a:t>
          </a:r>
        </a:p>
      </dsp:txBody>
      <dsp:txXfrm rot="-5400000">
        <a:off x="1" y="678792"/>
        <a:ext cx="1351175" cy="579075"/>
      </dsp:txXfrm>
    </dsp:sp>
    <dsp:sp modelId="{D7ABDC57-A91B-4083-8DBF-08145E8C530A}">
      <dsp:nvSpPr>
        <dsp:cNvPr id="0" name=""/>
        <dsp:cNvSpPr/>
      </dsp:nvSpPr>
      <dsp:spPr>
        <a:xfrm rot="5400000">
          <a:off x="5905496" y="-4554320"/>
          <a:ext cx="1254663" cy="1036330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080D22-B6D0-4832-92A8-6AA27F875FD5}">
      <dsp:nvSpPr>
        <dsp:cNvPr id="0" name=""/>
        <dsp:cNvSpPr/>
      </dsp:nvSpPr>
      <dsp:spPr>
        <a:xfrm rot="5400000">
          <a:off x="-289537" y="2032051"/>
          <a:ext cx="1930250" cy="135117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Emigrant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tułacz</a:t>
          </a:r>
        </a:p>
      </dsp:txBody>
      <dsp:txXfrm rot="-5400000">
        <a:off x="1" y="2418102"/>
        <a:ext cx="1351175" cy="579075"/>
      </dsp:txXfrm>
    </dsp:sp>
    <dsp:sp modelId="{E2A6AB94-2DB6-44E6-93D7-872542DE846C}">
      <dsp:nvSpPr>
        <dsp:cNvPr id="0" name=""/>
        <dsp:cNvSpPr/>
      </dsp:nvSpPr>
      <dsp:spPr>
        <a:xfrm rot="5400000">
          <a:off x="5905496" y="-2811806"/>
          <a:ext cx="1254663" cy="1036330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4C0EA5-9E43-4170-AC64-04C5BAA570B8}">
      <dsp:nvSpPr>
        <dsp:cNvPr id="0" name=""/>
        <dsp:cNvSpPr/>
      </dsp:nvSpPr>
      <dsp:spPr>
        <a:xfrm rot="5400000">
          <a:off x="-289537" y="3771361"/>
          <a:ext cx="1930250" cy="135117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Latarnik</a:t>
          </a:r>
        </a:p>
      </dsp:txBody>
      <dsp:txXfrm rot="-5400000">
        <a:off x="1" y="4157412"/>
        <a:ext cx="1351175" cy="579075"/>
      </dsp:txXfrm>
    </dsp:sp>
    <dsp:sp modelId="{EFDA3812-F644-41D6-9024-F04BFE620AE9}">
      <dsp:nvSpPr>
        <dsp:cNvPr id="0" name=""/>
        <dsp:cNvSpPr/>
      </dsp:nvSpPr>
      <dsp:spPr>
        <a:xfrm rot="5400000">
          <a:off x="5905496" y="-1072496"/>
          <a:ext cx="1254663" cy="1036330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66DB1-D875-4D2A-B4FE-5525D22FECAD}">
      <dsp:nvSpPr>
        <dsp:cNvPr id="0" name=""/>
        <dsp:cNvSpPr/>
      </dsp:nvSpPr>
      <dsp:spPr>
        <a:xfrm rot="5400000">
          <a:off x="-289537" y="292741"/>
          <a:ext cx="1930250" cy="135117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Żołnierz</a:t>
          </a:r>
        </a:p>
      </dsp:txBody>
      <dsp:txXfrm rot="-5400000">
        <a:off x="1" y="678792"/>
        <a:ext cx="1351175" cy="579075"/>
      </dsp:txXfrm>
    </dsp:sp>
    <dsp:sp modelId="{D7ABDC57-A91B-4083-8DBF-08145E8C530A}">
      <dsp:nvSpPr>
        <dsp:cNvPr id="0" name=""/>
        <dsp:cNvSpPr/>
      </dsp:nvSpPr>
      <dsp:spPr>
        <a:xfrm rot="5400000">
          <a:off x="5905496" y="-4554320"/>
          <a:ext cx="1254663" cy="1036330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080D22-B6D0-4832-92A8-6AA27F875FD5}">
      <dsp:nvSpPr>
        <dsp:cNvPr id="0" name=""/>
        <dsp:cNvSpPr/>
      </dsp:nvSpPr>
      <dsp:spPr>
        <a:xfrm rot="5400000">
          <a:off x="-289537" y="2032051"/>
          <a:ext cx="1930250" cy="135117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Emigrant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tułacz</a:t>
          </a:r>
        </a:p>
      </dsp:txBody>
      <dsp:txXfrm rot="-5400000">
        <a:off x="1" y="2418102"/>
        <a:ext cx="1351175" cy="579075"/>
      </dsp:txXfrm>
    </dsp:sp>
    <dsp:sp modelId="{E2A6AB94-2DB6-44E6-93D7-872542DE846C}">
      <dsp:nvSpPr>
        <dsp:cNvPr id="0" name=""/>
        <dsp:cNvSpPr/>
      </dsp:nvSpPr>
      <dsp:spPr>
        <a:xfrm rot="5400000">
          <a:off x="5905496" y="-2811806"/>
          <a:ext cx="1254663" cy="1036330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4C0EA5-9E43-4170-AC64-04C5BAA570B8}">
      <dsp:nvSpPr>
        <dsp:cNvPr id="0" name=""/>
        <dsp:cNvSpPr/>
      </dsp:nvSpPr>
      <dsp:spPr>
        <a:xfrm rot="5400000">
          <a:off x="-289537" y="3771361"/>
          <a:ext cx="1930250" cy="135117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Latarnik</a:t>
          </a:r>
        </a:p>
      </dsp:txBody>
      <dsp:txXfrm rot="-5400000">
        <a:off x="1" y="4157412"/>
        <a:ext cx="1351175" cy="579075"/>
      </dsp:txXfrm>
    </dsp:sp>
    <dsp:sp modelId="{EFDA3812-F644-41D6-9024-F04BFE620AE9}">
      <dsp:nvSpPr>
        <dsp:cNvPr id="0" name=""/>
        <dsp:cNvSpPr/>
      </dsp:nvSpPr>
      <dsp:spPr>
        <a:xfrm rot="5400000">
          <a:off x="5905496" y="-1072496"/>
          <a:ext cx="1254663" cy="1036330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66DB1-D875-4D2A-B4FE-5525D22FECAD}">
      <dsp:nvSpPr>
        <dsp:cNvPr id="0" name=""/>
        <dsp:cNvSpPr/>
      </dsp:nvSpPr>
      <dsp:spPr>
        <a:xfrm rot="5400000">
          <a:off x="-289537" y="292741"/>
          <a:ext cx="1930250" cy="135117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Żołnierz</a:t>
          </a:r>
        </a:p>
      </dsp:txBody>
      <dsp:txXfrm rot="-5400000">
        <a:off x="1" y="678792"/>
        <a:ext cx="1351175" cy="579075"/>
      </dsp:txXfrm>
    </dsp:sp>
    <dsp:sp modelId="{D7ABDC57-A91B-4083-8DBF-08145E8C530A}">
      <dsp:nvSpPr>
        <dsp:cNvPr id="0" name=""/>
        <dsp:cNvSpPr/>
      </dsp:nvSpPr>
      <dsp:spPr>
        <a:xfrm rot="5400000">
          <a:off x="5905496" y="-4554320"/>
          <a:ext cx="1254663" cy="1036330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080D22-B6D0-4832-92A8-6AA27F875FD5}">
      <dsp:nvSpPr>
        <dsp:cNvPr id="0" name=""/>
        <dsp:cNvSpPr/>
      </dsp:nvSpPr>
      <dsp:spPr>
        <a:xfrm rot="5400000">
          <a:off x="-289537" y="2032051"/>
          <a:ext cx="1930250" cy="135117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Emigrant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tułacz</a:t>
          </a:r>
        </a:p>
      </dsp:txBody>
      <dsp:txXfrm rot="-5400000">
        <a:off x="1" y="2418102"/>
        <a:ext cx="1351175" cy="579075"/>
      </dsp:txXfrm>
    </dsp:sp>
    <dsp:sp modelId="{E2A6AB94-2DB6-44E6-93D7-872542DE846C}">
      <dsp:nvSpPr>
        <dsp:cNvPr id="0" name=""/>
        <dsp:cNvSpPr/>
      </dsp:nvSpPr>
      <dsp:spPr>
        <a:xfrm rot="5400000">
          <a:off x="5905496" y="-2811806"/>
          <a:ext cx="1254663" cy="1036330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4C0EA5-9E43-4170-AC64-04C5BAA570B8}">
      <dsp:nvSpPr>
        <dsp:cNvPr id="0" name=""/>
        <dsp:cNvSpPr/>
      </dsp:nvSpPr>
      <dsp:spPr>
        <a:xfrm rot="5400000">
          <a:off x="-289537" y="3771361"/>
          <a:ext cx="1930250" cy="135117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Latarnik</a:t>
          </a:r>
        </a:p>
      </dsp:txBody>
      <dsp:txXfrm rot="-5400000">
        <a:off x="1" y="4157412"/>
        <a:ext cx="1351175" cy="579075"/>
      </dsp:txXfrm>
    </dsp:sp>
    <dsp:sp modelId="{EFDA3812-F644-41D6-9024-F04BFE620AE9}">
      <dsp:nvSpPr>
        <dsp:cNvPr id="0" name=""/>
        <dsp:cNvSpPr/>
      </dsp:nvSpPr>
      <dsp:spPr>
        <a:xfrm rot="5400000">
          <a:off x="5905496" y="-1072496"/>
          <a:ext cx="1254663" cy="1036330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6BD17-AB6E-4B53-8020-29EEBFF1FB24}">
      <dsp:nvSpPr>
        <dsp:cNvPr id="0" name=""/>
        <dsp:cNvSpPr/>
      </dsp:nvSpPr>
      <dsp:spPr>
        <a:xfrm>
          <a:off x="670560" y="3809"/>
          <a:ext cx="1676400" cy="10058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Ufny</a:t>
          </a:r>
          <a:endParaRPr lang="en-US" sz="2300" kern="1200"/>
        </a:p>
      </dsp:txBody>
      <dsp:txXfrm>
        <a:off x="670560" y="3809"/>
        <a:ext cx="1676400" cy="1005840"/>
      </dsp:txXfrm>
    </dsp:sp>
    <dsp:sp modelId="{7877AFAE-4AF7-4B7B-A8AD-4779EA60259B}">
      <dsp:nvSpPr>
        <dsp:cNvPr id="0" name=""/>
        <dsp:cNvSpPr/>
      </dsp:nvSpPr>
      <dsp:spPr>
        <a:xfrm>
          <a:off x="2514600" y="3809"/>
          <a:ext cx="1676400" cy="1005840"/>
        </a:xfrm>
        <a:prstGeom prst="rect">
          <a:avLst/>
        </a:prstGeom>
        <a:solidFill>
          <a:schemeClr val="accent5">
            <a:hueOff val="1841883"/>
            <a:satOff val="-3284"/>
            <a:lumOff val="-8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Pełen nadziei</a:t>
          </a:r>
          <a:endParaRPr lang="en-US" sz="2300" kern="1200"/>
        </a:p>
      </dsp:txBody>
      <dsp:txXfrm>
        <a:off x="2514600" y="3809"/>
        <a:ext cx="1676400" cy="1005840"/>
      </dsp:txXfrm>
    </dsp:sp>
    <dsp:sp modelId="{C843C16F-C553-43EE-8215-7547DD812A88}">
      <dsp:nvSpPr>
        <dsp:cNvPr id="0" name=""/>
        <dsp:cNvSpPr/>
      </dsp:nvSpPr>
      <dsp:spPr>
        <a:xfrm>
          <a:off x="4358640" y="3809"/>
          <a:ext cx="1676400" cy="1005840"/>
        </a:xfrm>
        <a:prstGeom prst="rect">
          <a:avLst/>
        </a:prstGeom>
        <a:solidFill>
          <a:schemeClr val="accent5">
            <a:hueOff val="3683766"/>
            <a:satOff val="-6568"/>
            <a:lumOff val="-17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Cierpliwy</a:t>
          </a:r>
          <a:endParaRPr lang="en-US" sz="2300" kern="1200"/>
        </a:p>
      </dsp:txBody>
      <dsp:txXfrm>
        <a:off x="4358640" y="3809"/>
        <a:ext cx="1676400" cy="1005840"/>
      </dsp:txXfrm>
    </dsp:sp>
    <dsp:sp modelId="{5918E13C-F9B8-4C85-8963-18D9D0143F60}">
      <dsp:nvSpPr>
        <dsp:cNvPr id="0" name=""/>
        <dsp:cNvSpPr/>
      </dsp:nvSpPr>
      <dsp:spPr>
        <a:xfrm>
          <a:off x="670560" y="1177289"/>
          <a:ext cx="1676400" cy="1005840"/>
        </a:xfrm>
        <a:prstGeom prst="rect">
          <a:avLst/>
        </a:prstGeom>
        <a:solidFill>
          <a:schemeClr val="accent5">
            <a:hueOff val="5525649"/>
            <a:satOff val="-9851"/>
            <a:lumOff val="-26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Odważny</a:t>
          </a:r>
          <a:endParaRPr lang="en-US" sz="2300" kern="1200"/>
        </a:p>
      </dsp:txBody>
      <dsp:txXfrm>
        <a:off x="670560" y="1177289"/>
        <a:ext cx="1676400" cy="1005840"/>
      </dsp:txXfrm>
    </dsp:sp>
    <dsp:sp modelId="{45B4096D-BFE6-4E99-991A-5000FB7BF19D}">
      <dsp:nvSpPr>
        <dsp:cNvPr id="0" name=""/>
        <dsp:cNvSpPr/>
      </dsp:nvSpPr>
      <dsp:spPr>
        <a:xfrm>
          <a:off x="2514600" y="1177289"/>
          <a:ext cx="1676400" cy="1005840"/>
        </a:xfrm>
        <a:prstGeom prst="rect">
          <a:avLst/>
        </a:prstGeom>
        <a:solidFill>
          <a:schemeClr val="accent5">
            <a:hueOff val="7367532"/>
            <a:satOff val="-13135"/>
            <a:lumOff val="-34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Pracowity</a:t>
          </a:r>
          <a:endParaRPr lang="en-US" sz="2300" kern="1200"/>
        </a:p>
      </dsp:txBody>
      <dsp:txXfrm>
        <a:off x="2514600" y="1177289"/>
        <a:ext cx="1676400" cy="1005840"/>
      </dsp:txXfrm>
    </dsp:sp>
    <dsp:sp modelId="{879FC5D6-FE3A-46F1-B531-41D2443FE2EF}">
      <dsp:nvSpPr>
        <dsp:cNvPr id="0" name=""/>
        <dsp:cNvSpPr/>
      </dsp:nvSpPr>
      <dsp:spPr>
        <a:xfrm>
          <a:off x="4358640" y="1177289"/>
          <a:ext cx="1676400" cy="1005840"/>
        </a:xfrm>
        <a:prstGeom prst="rect">
          <a:avLst/>
        </a:prstGeom>
        <a:solidFill>
          <a:schemeClr val="accent5">
            <a:hueOff val="9209416"/>
            <a:satOff val="-16419"/>
            <a:lumOff val="-43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Niezłomny</a:t>
          </a:r>
          <a:endParaRPr lang="en-US" sz="2300" kern="1200"/>
        </a:p>
      </dsp:txBody>
      <dsp:txXfrm>
        <a:off x="4358640" y="1177289"/>
        <a:ext cx="1676400" cy="1005840"/>
      </dsp:txXfrm>
    </dsp:sp>
    <dsp:sp modelId="{435D1EB5-A975-466A-91BD-79F393389D70}">
      <dsp:nvSpPr>
        <dsp:cNvPr id="0" name=""/>
        <dsp:cNvSpPr/>
      </dsp:nvSpPr>
      <dsp:spPr>
        <a:xfrm>
          <a:off x="670560" y="2350769"/>
          <a:ext cx="1676400" cy="1005840"/>
        </a:xfrm>
        <a:prstGeom prst="rect">
          <a:avLst/>
        </a:prstGeom>
        <a:solidFill>
          <a:schemeClr val="accent5">
            <a:hueOff val="11051299"/>
            <a:satOff val="-19703"/>
            <a:lumOff val="-52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Podejmujący wyzwania</a:t>
          </a:r>
          <a:endParaRPr lang="en-US" sz="2300" kern="1200"/>
        </a:p>
      </dsp:txBody>
      <dsp:txXfrm>
        <a:off x="670560" y="2350769"/>
        <a:ext cx="1676400" cy="1005840"/>
      </dsp:txXfrm>
    </dsp:sp>
    <dsp:sp modelId="{6CA921F3-8795-4C28-9783-2E5DBD439FC0}">
      <dsp:nvSpPr>
        <dsp:cNvPr id="0" name=""/>
        <dsp:cNvSpPr/>
      </dsp:nvSpPr>
      <dsp:spPr>
        <a:xfrm>
          <a:off x="2514600" y="2350769"/>
          <a:ext cx="1676400" cy="1005840"/>
        </a:xfrm>
        <a:prstGeom prst="rect">
          <a:avLst/>
        </a:prstGeom>
        <a:solidFill>
          <a:schemeClr val="accent5">
            <a:hueOff val="12893181"/>
            <a:satOff val="-22987"/>
            <a:lumOff val="-61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Śmiały</a:t>
          </a:r>
          <a:endParaRPr lang="en-US" sz="2300" kern="1200"/>
        </a:p>
      </dsp:txBody>
      <dsp:txXfrm>
        <a:off x="2514600" y="2350769"/>
        <a:ext cx="1676400" cy="1005840"/>
      </dsp:txXfrm>
    </dsp:sp>
    <dsp:sp modelId="{B3BD8E63-4888-4CF3-8058-DE413191B4C5}">
      <dsp:nvSpPr>
        <dsp:cNvPr id="0" name=""/>
        <dsp:cNvSpPr/>
      </dsp:nvSpPr>
      <dsp:spPr>
        <a:xfrm>
          <a:off x="4358640" y="2350769"/>
          <a:ext cx="1676400" cy="1005840"/>
        </a:xfrm>
        <a:prstGeom prst="rect">
          <a:avLst/>
        </a:prstGeom>
        <a:solidFill>
          <a:schemeClr val="accent5">
            <a:hueOff val="14735065"/>
            <a:satOff val="-26271"/>
            <a:lumOff val="-69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Uczciwy</a:t>
          </a:r>
          <a:endParaRPr lang="en-US" sz="2300" kern="1200"/>
        </a:p>
      </dsp:txBody>
      <dsp:txXfrm>
        <a:off x="4358640" y="2350769"/>
        <a:ext cx="1676400" cy="1005840"/>
      </dsp:txXfrm>
    </dsp:sp>
    <dsp:sp modelId="{0B385849-1F5B-4A8D-A162-0ED9B3116A80}">
      <dsp:nvSpPr>
        <dsp:cNvPr id="0" name=""/>
        <dsp:cNvSpPr/>
      </dsp:nvSpPr>
      <dsp:spPr>
        <a:xfrm>
          <a:off x="670560" y="3524249"/>
          <a:ext cx="1676400" cy="1005840"/>
        </a:xfrm>
        <a:prstGeom prst="rect">
          <a:avLst/>
        </a:prstGeom>
        <a:solidFill>
          <a:schemeClr val="accent5">
            <a:hueOff val="16576946"/>
            <a:satOff val="-29554"/>
            <a:lumOff val="-78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Sprawiedliwy</a:t>
          </a:r>
          <a:endParaRPr lang="en-US" sz="2300" kern="1200"/>
        </a:p>
      </dsp:txBody>
      <dsp:txXfrm>
        <a:off x="670560" y="3524249"/>
        <a:ext cx="1676400" cy="1005840"/>
      </dsp:txXfrm>
    </dsp:sp>
    <dsp:sp modelId="{44541534-6FBB-4B93-B94E-C1D9925E959E}">
      <dsp:nvSpPr>
        <dsp:cNvPr id="0" name=""/>
        <dsp:cNvSpPr/>
      </dsp:nvSpPr>
      <dsp:spPr>
        <a:xfrm>
          <a:off x="2514600" y="3524249"/>
          <a:ext cx="1676400" cy="1005840"/>
        </a:xfrm>
        <a:prstGeom prst="rect">
          <a:avLst/>
        </a:prstGeom>
        <a:solidFill>
          <a:schemeClr val="accent5">
            <a:hueOff val="18418832"/>
            <a:satOff val="-32838"/>
            <a:lumOff val="-87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Otwarty </a:t>
          </a:r>
          <a:endParaRPr lang="en-US" sz="2300" kern="1200"/>
        </a:p>
      </dsp:txBody>
      <dsp:txXfrm>
        <a:off x="2514600" y="3524249"/>
        <a:ext cx="1676400" cy="1005840"/>
      </dsp:txXfrm>
    </dsp:sp>
    <dsp:sp modelId="{DCB02584-5B2C-4A89-9085-541C1DCA8E4E}">
      <dsp:nvSpPr>
        <dsp:cNvPr id="0" name=""/>
        <dsp:cNvSpPr/>
      </dsp:nvSpPr>
      <dsp:spPr>
        <a:xfrm>
          <a:off x="4358640" y="3524249"/>
          <a:ext cx="1676400" cy="1005840"/>
        </a:xfrm>
        <a:prstGeom prst="rect">
          <a:avLst/>
        </a:prstGeom>
        <a:solidFill>
          <a:schemeClr val="accent5">
            <a:hueOff val="20260714"/>
            <a:satOff val="-36122"/>
            <a:lumOff val="-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Honorowy</a:t>
          </a:r>
          <a:endParaRPr lang="en-US" sz="2300" kern="1200" dirty="0"/>
        </a:p>
      </dsp:txBody>
      <dsp:txXfrm>
        <a:off x="4358640" y="3524249"/>
        <a:ext cx="1676400" cy="100584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E01C6C-5FF2-467B-9ABA-CE0D3F8BAE24}">
      <dsp:nvSpPr>
        <dsp:cNvPr id="0" name=""/>
        <dsp:cNvSpPr/>
      </dsp:nvSpPr>
      <dsp:spPr>
        <a:xfrm>
          <a:off x="0" y="3263"/>
          <a:ext cx="642200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73C31-1954-497B-8CBB-9E6B30F4FFDC}">
      <dsp:nvSpPr>
        <dsp:cNvPr id="0" name=""/>
        <dsp:cNvSpPr/>
      </dsp:nvSpPr>
      <dsp:spPr>
        <a:xfrm>
          <a:off x="0" y="3263"/>
          <a:ext cx="6422004" cy="2225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i="0" kern="1200" dirty="0"/>
            <a:t>„</a:t>
          </a:r>
          <a:r>
            <a:rPr lang="pl-PL" sz="2000" b="0" i="0" kern="1200" dirty="0">
              <a:latin typeface="+mn-lt"/>
            </a:rPr>
            <a:t>Pracowity i uczciwy, nieraz dorabiał się grosza i zawsze tracił go wbrew wszelkim przewidywaniom i największej ostrożności”.</a:t>
          </a:r>
          <a:endParaRPr lang="en-US" sz="2000" kern="1200" dirty="0">
            <a:latin typeface="+mn-lt"/>
          </a:endParaRPr>
        </a:p>
      </dsp:txBody>
      <dsp:txXfrm>
        <a:off x="0" y="3263"/>
        <a:ext cx="6422004" cy="2225604"/>
      </dsp:txXfrm>
    </dsp:sp>
    <dsp:sp modelId="{6DF458E1-8DBE-4E0C-BEEC-E96CA5B5D09C}">
      <dsp:nvSpPr>
        <dsp:cNvPr id="0" name=""/>
        <dsp:cNvSpPr/>
      </dsp:nvSpPr>
      <dsp:spPr>
        <a:xfrm>
          <a:off x="0" y="2228867"/>
          <a:ext cx="642200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F667F6-AD03-4273-842F-2F175BB4494E}">
      <dsp:nvSpPr>
        <dsp:cNvPr id="0" name=""/>
        <dsp:cNvSpPr/>
      </dsp:nvSpPr>
      <dsp:spPr>
        <a:xfrm>
          <a:off x="0" y="2228867"/>
          <a:ext cx="6422004" cy="2225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i="0" kern="1200" dirty="0"/>
            <a:t>„Zdawało się natomiast, że prześladują go wszystkie cztery żywioły. Ci, co go znali, mówili, że nie ma szczęścia, i tym objaśniali wszystko”.</a:t>
          </a:r>
          <a:br>
            <a:rPr lang="pl-PL" sz="2000" kern="1200" dirty="0"/>
          </a:br>
          <a:endParaRPr lang="en-US" sz="2000" kern="1200" dirty="0"/>
        </a:p>
      </dsp:txBody>
      <dsp:txXfrm>
        <a:off x="0" y="2228867"/>
        <a:ext cx="6422004" cy="2225604"/>
      </dsp:txXfrm>
    </dsp:sp>
    <dsp:sp modelId="{4C078E04-6E7E-4497-B0CD-3967F8079181}">
      <dsp:nvSpPr>
        <dsp:cNvPr id="0" name=""/>
        <dsp:cNvSpPr/>
      </dsp:nvSpPr>
      <dsp:spPr>
        <a:xfrm>
          <a:off x="0" y="4454471"/>
          <a:ext cx="642200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3026F-D783-4A4B-8931-690B2396D6C4}">
      <dsp:nvSpPr>
        <dsp:cNvPr id="0" name=""/>
        <dsp:cNvSpPr/>
      </dsp:nvSpPr>
      <dsp:spPr>
        <a:xfrm>
          <a:off x="0" y="4454471"/>
          <a:ext cx="6422004" cy="2225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i="0" kern="1200" dirty="0"/>
            <a:t>„Stary ten żołnierz, opalony Bóg wie w jakich ogniach, zahartowany w biedach, bity i kuty, miał serce dziecka. W czasie epidemii na Kubie zapadł na nią dlatego, że oddał chorym wszystką swoją chininę, której miał znaczny zapas, nie zostawiwszy sobie ani grama. Było w nim jeszcze i to dziwnego, że po tylu zawodach zawsze był pełen ufności i nie tracił nadziei, że jeszcze wszystko będzie dobrze”.</a:t>
          </a:r>
          <a:endParaRPr lang="en-US" sz="2000" kern="1200" dirty="0"/>
        </a:p>
      </dsp:txBody>
      <dsp:txXfrm>
        <a:off x="0" y="4454471"/>
        <a:ext cx="6422004" cy="22256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6AB32-33A8-468C-87B8-ABF61EC92759}">
      <dsp:nvSpPr>
        <dsp:cNvPr id="0" name=""/>
        <dsp:cNvSpPr/>
      </dsp:nvSpPr>
      <dsp:spPr>
        <a:xfrm>
          <a:off x="0" y="1969"/>
          <a:ext cx="457242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C6894-F4D0-4CB3-A5D1-A11377532CB9}">
      <dsp:nvSpPr>
        <dsp:cNvPr id="0" name=""/>
        <dsp:cNvSpPr/>
      </dsp:nvSpPr>
      <dsp:spPr>
        <a:xfrm>
          <a:off x="0" y="1969"/>
          <a:ext cx="4572428" cy="1343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Lata siedemdziesiąte XIX wieku.</a:t>
          </a:r>
          <a:endParaRPr lang="en-US" sz="2800" kern="1200" dirty="0"/>
        </a:p>
      </dsp:txBody>
      <dsp:txXfrm>
        <a:off x="0" y="1969"/>
        <a:ext cx="4572428" cy="1343299"/>
      </dsp:txXfrm>
    </dsp:sp>
    <dsp:sp modelId="{268DE4EA-332A-4C1B-A896-E12B96F64F93}">
      <dsp:nvSpPr>
        <dsp:cNvPr id="0" name=""/>
        <dsp:cNvSpPr/>
      </dsp:nvSpPr>
      <dsp:spPr>
        <a:xfrm>
          <a:off x="0" y="1345268"/>
          <a:ext cx="4572428" cy="0"/>
        </a:xfrm>
        <a:prstGeom prst="line">
          <a:avLst/>
        </a:prstGeom>
        <a:solidFill>
          <a:schemeClr val="accent2">
            <a:hueOff val="-9442759"/>
            <a:satOff val="18175"/>
            <a:lumOff val="-12549"/>
            <a:alphaOff val="0"/>
          </a:schemeClr>
        </a:solidFill>
        <a:ln w="12700" cap="flat" cmpd="sng" algn="ctr">
          <a:solidFill>
            <a:schemeClr val="accent2">
              <a:hueOff val="-9442759"/>
              <a:satOff val="18175"/>
              <a:lumOff val="-125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DD64B-2F78-42CD-9711-B282EBD65F63}">
      <dsp:nvSpPr>
        <dsp:cNvPr id="0" name=""/>
        <dsp:cNvSpPr/>
      </dsp:nvSpPr>
      <dsp:spPr>
        <a:xfrm>
          <a:off x="0" y="1345268"/>
          <a:ext cx="4572428" cy="1343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Czas akcji obejmuje wydarzenia od przyjęcia przez Skawińskiego posady latarnika do opuszczenia Alpinwall – trwa kilka miesięcy.</a:t>
          </a:r>
          <a:endParaRPr lang="en-US" sz="2000" kern="1200" dirty="0"/>
        </a:p>
      </dsp:txBody>
      <dsp:txXfrm>
        <a:off x="0" y="1345268"/>
        <a:ext cx="4572428" cy="1343299"/>
      </dsp:txXfrm>
    </dsp:sp>
    <dsp:sp modelId="{307DD714-5171-4A4F-BE33-DF794F22F0BA}">
      <dsp:nvSpPr>
        <dsp:cNvPr id="0" name=""/>
        <dsp:cNvSpPr/>
      </dsp:nvSpPr>
      <dsp:spPr>
        <a:xfrm>
          <a:off x="0" y="2688568"/>
          <a:ext cx="4572428" cy="0"/>
        </a:xfrm>
        <a:prstGeom prst="line">
          <a:avLst/>
        </a:prstGeom>
        <a:solidFill>
          <a:schemeClr val="accent2">
            <a:hueOff val="-18885518"/>
            <a:satOff val="36351"/>
            <a:lumOff val="-25099"/>
            <a:alphaOff val="0"/>
          </a:schemeClr>
        </a:solidFill>
        <a:ln w="12700" cap="flat" cmpd="sng" algn="ctr">
          <a:solidFill>
            <a:schemeClr val="accent2">
              <a:hueOff val="-18885518"/>
              <a:satOff val="36351"/>
              <a:lumOff val="-250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4180C6-A75C-4B75-A8A9-22C96D593243}">
      <dsp:nvSpPr>
        <dsp:cNvPr id="0" name=""/>
        <dsp:cNvSpPr/>
      </dsp:nvSpPr>
      <dsp:spPr>
        <a:xfrm>
          <a:off x="0" y="2688568"/>
          <a:ext cx="4572428" cy="1343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Czas fabuły został poszerzony o informacje przekazywane przez narratora dotyczące wcześniejszych losów bohatera. Sięga 1830-31 roku.</a:t>
          </a:r>
          <a:endParaRPr lang="en-US" sz="2000" kern="1200"/>
        </a:p>
      </dsp:txBody>
      <dsp:txXfrm>
        <a:off x="0" y="2688568"/>
        <a:ext cx="4572428" cy="13432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751EC-03E2-4AD8-8A34-6DDF2B79311F}">
      <dsp:nvSpPr>
        <dsp:cNvPr id="0" name=""/>
        <dsp:cNvSpPr/>
      </dsp:nvSpPr>
      <dsp:spPr>
        <a:xfrm>
          <a:off x="0" y="1517332"/>
          <a:ext cx="11706225" cy="2023109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478139-65B6-49C2-8804-803F5CE6BB71}">
      <dsp:nvSpPr>
        <dsp:cNvPr id="0" name=""/>
        <dsp:cNvSpPr/>
      </dsp:nvSpPr>
      <dsp:spPr>
        <a:xfrm>
          <a:off x="2893" y="0"/>
          <a:ext cx="1684770" cy="202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Ekspozycja: </a:t>
          </a:r>
          <a:r>
            <a:rPr lang="pl-PL" sz="2400" kern="1200" dirty="0"/>
            <a:t>ogłoszenie o wolnej posadzie latarnika a Aspinwall</a:t>
          </a:r>
        </a:p>
      </dsp:txBody>
      <dsp:txXfrm>
        <a:off x="2893" y="0"/>
        <a:ext cx="1684770" cy="2023109"/>
      </dsp:txXfrm>
    </dsp:sp>
    <dsp:sp modelId="{5CF52D94-D3F4-4171-9C7B-DB59D507CA11}">
      <dsp:nvSpPr>
        <dsp:cNvPr id="0" name=""/>
        <dsp:cNvSpPr/>
      </dsp:nvSpPr>
      <dsp:spPr>
        <a:xfrm>
          <a:off x="592390" y="2275998"/>
          <a:ext cx="505777" cy="5057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E93506-235C-45BA-B945-A000F7C95208}">
      <dsp:nvSpPr>
        <dsp:cNvPr id="0" name=""/>
        <dsp:cNvSpPr/>
      </dsp:nvSpPr>
      <dsp:spPr>
        <a:xfrm>
          <a:off x="1771902" y="3034664"/>
          <a:ext cx="1684770" cy="202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bg1"/>
              </a:solidFill>
            </a:rPr>
            <a:t>Zawizanie akcji:</a:t>
          </a:r>
          <a:r>
            <a:rPr lang="pl-PL" sz="1800" kern="1200" dirty="0">
              <a:solidFill>
                <a:schemeClr val="bg1"/>
              </a:solidFill>
            </a:rPr>
            <a:t> przybycie Skawińskiwgo i otrzymanie pracy </a:t>
          </a:r>
        </a:p>
      </dsp:txBody>
      <dsp:txXfrm>
        <a:off x="1771902" y="3034664"/>
        <a:ext cx="1684770" cy="2023109"/>
      </dsp:txXfrm>
    </dsp:sp>
    <dsp:sp modelId="{6329E270-914A-4D58-A3F8-3E0B00F6927E}">
      <dsp:nvSpPr>
        <dsp:cNvPr id="0" name=""/>
        <dsp:cNvSpPr/>
      </dsp:nvSpPr>
      <dsp:spPr>
        <a:xfrm>
          <a:off x="11373499" y="234316"/>
          <a:ext cx="332725" cy="752475"/>
        </a:xfrm>
        <a:prstGeom prst="ellipse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C754A-8927-4C15-A55B-9FC0CF6673E5}">
      <dsp:nvSpPr>
        <dsp:cNvPr id="0" name=""/>
        <dsp:cNvSpPr/>
      </dsp:nvSpPr>
      <dsp:spPr>
        <a:xfrm>
          <a:off x="3540911" y="0"/>
          <a:ext cx="1684770" cy="202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bg1"/>
              </a:solidFill>
            </a:rPr>
            <a:t>Rozwinięcie akcji: </a:t>
          </a:r>
          <a:r>
            <a:rPr lang="pl-PL" sz="1800" kern="1200" dirty="0">
              <a:solidFill>
                <a:schemeClr val="bg1"/>
              </a:solidFill>
            </a:rPr>
            <a:t>spokojne życie na wyspie</a:t>
          </a:r>
        </a:p>
      </dsp:txBody>
      <dsp:txXfrm>
        <a:off x="3540911" y="0"/>
        <a:ext cx="1684770" cy="2023109"/>
      </dsp:txXfrm>
    </dsp:sp>
    <dsp:sp modelId="{B969D5E9-A726-49C4-A4D8-A4B880E2A601}">
      <dsp:nvSpPr>
        <dsp:cNvPr id="0" name=""/>
        <dsp:cNvSpPr/>
      </dsp:nvSpPr>
      <dsp:spPr>
        <a:xfrm flipH="1" flipV="1">
          <a:off x="10092641" y="657482"/>
          <a:ext cx="539578" cy="2358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5F0AF7-A07A-497E-95D1-22D172A78287}">
      <dsp:nvSpPr>
        <dsp:cNvPr id="0" name=""/>
        <dsp:cNvSpPr/>
      </dsp:nvSpPr>
      <dsp:spPr>
        <a:xfrm>
          <a:off x="5309920" y="3034664"/>
          <a:ext cx="1684770" cy="202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bg1"/>
              </a:solidFill>
            </a:rPr>
            <a:t>Punkt kulminacyjny:</a:t>
          </a:r>
          <a:r>
            <a:rPr lang="pl-PL" sz="1800" kern="1200" dirty="0">
              <a:solidFill>
                <a:schemeClr val="bg1"/>
              </a:solidFill>
            </a:rPr>
            <a:t> nocna lektura „Pana Tadeusza” i rozbicie się statku</a:t>
          </a:r>
        </a:p>
      </dsp:txBody>
      <dsp:txXfrm>
        <a:off x="5309920" y="3034664"/>
        <a:ext cx="1684770" cy="2023109"/>
      </dsp:txXfrm>
    </dsp:sp>
    <dsp:sp modelId="{90AFB41C-7068-40D8-AE02-8FC07BBB38AC}">
      <dsp:nvSpPr>
        <dsp:cNvPr id="0" name=""/>
        <dsp:cNvSpPr/>
      </dsp:nvSpPr>
      <dsp:spPr>
        <a:xfrm>
          <a:off x="5899417" y="2275998"/>
          <a:ext cx="505777" cy="505777"/>
        </a:xfrm>
        <a:prstGeom prst="ellipse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C70D82-31B4-4E12-A0E6-350EFE01889B}">
      <dsp:nvSpPr>
        <dsp:cNvPr id="0" name=""/>
        <dsp:cNvSpPr/>
      </dsp:nvSpPr>
      <dsp:spPr>
        <a:xfrm>
          <a:off x="7078929" y="0"/>
          <a:ext cx="1684770" cy="202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bg1"/>
              </a:solidFill>
            </a:rPr>
            <a:t>Rozwiązanie akcji: </a:t>
          </a:r>
          <a:r>
            <a:rPr lang="pl-PL" sz="1800" kern="1200" dirty="0">
              <a:solidFill>
                <a:schemeClr val="bg1"/>
              </a:solidFill>
            </a:rPr>
            <a:t>utrata pracy</a:t>
          </a:r>
        </a:p>
      </dsp:txBody>
      <dsp:txXfrm>
        <a:off x="7078929" y="0"/>
        <a:ext cx="1684770" cy="2023109"/>
      </dsp:txXfrm>
    </dsp:sp>
    <dsp:sp modelId="{67CCBB15-723A-406F-BFDA-AA4A941623AD}">
      <dsp:nvSpPr>
        <dsp:cNvPr id="0" name=""/>
        <dsp:cNvSpPr/>
      </dsp:nvSpPr>
      <dsp:spPr>
        <a:xfrm>
          <a:off x="7668425" y="2275998"/>
          <a:ext cx="505777" cy="505777"/>
        </a:xfrm>
        <a:prstGeom prst="ellipse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2BC46-014B-479C-8984-4E78A2D67295}">
      <dsp:nvSpPr>
        <dsp:cNvPr id="0" name=""/>
        <dsp:cNvSpPr/>
      </dsp:nvSpPr>
      <dsp:spPr>
        <a:xfrm>
          <a:off x="8847938" y="3034664"/>
          <a:ext cx="1684770" cy="202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bg1"/>
              </a:solidFill>
            </a:rPr>
            <a:t>Zakończenie: </a:t>
          </a:r>
          <a:r>
            <a:rPr lang="pl-PL" sz="1800" kern="1200" dirty="0">
              <a:solidFill>
                <a:schemeClr val="bg1"/>
              </a:solidFill>
            </a:rPr>
            <a:t>opuszczenie wyspy i dalsza wędrówka bohatera</a:t>
          </a:r>
        </a:p>
      </dsp:txBody>
      <dsp:txXfrm>
        <a:off x="8847938" y="3034664"/>
        <a:ext cx="1684770" cy="2023109"/>
      </dsp:txXfrm>
    </dsp:sp>
    <dsp:sp modelId="{20836202-025E-4D4C-93AA-8021D83DA59D}">
      <dsp:nvSpPr>
        <dsp:cNvPr id="0" name=""/>
        <dsp:cNvSpPr/>
      </dsp:nvSpPr>
      <dsp:spPr>
        <a:xfrm>
          <a:off x="9437434" y="2275998"/>
          <a:ext cx="505777" cy="505777"/>
        </a:xfrm>
        <a:prstGeom prst="ellipse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751EC-03E2-4AD8-8A34-6DDF2B79311F}">
      <dsp:nvSpPr>
        <dsp:cNvPr id="0" name=""/>
        <dsp:cNvSpPr/>
      </dsp:nvSpPr>
      <dsp:spPr>
        <a:xfrm>
          <a:off x="0" y="1517332"/>
          <a:ext cx="11706225" cy="2023109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478139-65B6-49C2-8804-803F5CE6BB71}">
      <dsp:nvSpPr>
        <dsp:cNvPr id="0" name=""/>
        <dsp:cNvSpPr/>
      </dsp:nvSpPr>
      <dsp:spPr>
        <a:xfrm>
          <a:off x="2893" y="0"/>
          <a:ext cx="1684770" cy="202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bg1"/>
              </a:solidFill>
            </a:rPr>
            <a:t>Ekspozycja: </a:t>
          </a:r>
          <a:r>
            <a:rPr lang="pl-PL" sz="1800" kern="1200" dirty="0">
              <a:solidFill>
                <a:schemeClr val="bg1"/>
              </a:solidFill>
            </a:rPr>
            <a:t>ogłoszenie o wolnej posadzie latarnika a Aspinwall</a:t>
          </a:r>
        </a:p>
      </dsp:txBody>
      <dsp:txXfrm>
        <a:off x="2893" y="0"/>
        <a:ext cx="1684770" cy="2023109"/>
      </dsp:txXfrm>
    </dsp:sp>
    <dsp:sp modelId="{5CF52D94-D3F4-4171-9C7B-DB59D507CA11}">
      <dsp:nvSpPr>
        <dsp:cNvPr id="0" name=""/>
        <dsp:cNvSpPr/>
      </dsp:nvSpPr>
      <dsp:spPr>
        <a:xfrm>
          <a:off x="592390" y="2275998"/>
          <a:ext cx="505777" cy="505777"/>
        </a:xfrm>
        <a:prstGeom prst="ellipse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E93506-235C-45BA-B945-A000F7C95208}">
      <dsp:nvSpPr>
        <dsp:cNvPr id="0" name=""/>
        <dsp:cNvSpPr/>
      </dsp:nvSpPr>
      <dsp:spPr>
        <a:xfrm>
          <a:off x="1699710" y="0"/>
          <a:ext cx="1684770" cy="202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Zawiązanie akcji:</a:t>
          </a:r>
          <a:r>
            <a:rPr lang="pl-PL" sz="2000" kern="1200" dirty="0"/>
            <a:t> przybycie Skawińskiwgo i otrzymanie pracy </a:t>
          </a:r>
        </a:p>
      </dsp:txBody>
      <dsp:txXfrm>
        <a:off x="1699710" y="0"/>
        <a:ext cx="1684770" cy="2023109"/>
      </dsp:txXfrm>
    </dsp:sp>
    <dsp:sp modelId="{6329E270-914A-4D58-A3F8-3E0B00F6927E}">
      <dsp:nvSpPr>
        <dsp:cNvPr id="0" name=""/>
        <dsp:cNvSpPr/>
      </dsp:nvSpPr>
      <dsp:spPr>
        <a:xfrm>
          <a:off x="2361399" y="2275998"/>
          <a:ext cx="505777" cy="5057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C754A-8927-4C15-A55B-9FC0CF6673E5}">
      <dsp:nvSpPr>
        <dsp:cNvPr id="0" name=""/>
        <dsp:cNvSpPr/>
      </dsp:nvSpPr>
      <dsp:spPr>
        <a:xfrm>
          <a:off x="3540911" y="0"/>
          <a:ext cx="1684770" cy="202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bg1"/>
              </a:solidFill>
            </a:rPr>
            <a:t>Rozwinięcie akcji: </a:t>
          </a:r>
          <a:r>
            <a:rPr lang="pl-PL" sz="1800" kern="1200" dirty="0">
              <a:solidFill>
                <a:schemeClr val="bg1"/>
              </a:solidFill>
            </a:rPr>
            <a:t>spokojne życie na wyspie</a:t>
          </a:r>
        </a:p>
      </dsp:txBody>
      <dsp:txXfrm>
        <a:off x="3540911" y="0"/>
        <a:ext cx="1684770" cy="2023109"/>
      </dsp:txXfrm>
    </dsp:sp>
    <dsp:sp modelId="{B969D5E9-A726-49C4-A4D8-A4B880E2A601}">
      <dsp:nvSpPr>
        <dsp:cNvPr id="0" name=""/>
        <dsp:cNvSpPr/>
      </dsp:nvSpPr>
      <dsp:spPr>
        <a:xfrm>
          <a:off x="4130408" y="2275998"/>
          <a:ext cx="505777" cy="505777"/>
        </a:xfrm>
        <a:prstGeom prst="ellipse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5F0AF7-A07A-497E-95D1-22D172A78287}">
      <dsp:nvSpPr>
        <dsp:cNvPr id="0" name=""/>
        <dsp:cNvSpPr/>
      </dsp:nvSpPr>
      <dsp:spPr>
        <a:xfrm>
          <a:off x="5309920" y="3034664"/>
          <a:ext cx="1684770" cy="202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bg1"/>
              </a:solidFill>
            </a:rPr>
            <a:t>Punkt kulminacyjny:</a:t>
          </a:r>
          <a:r>
            <a:rPr lang="pl-PL" sz="1800" kern="1200" dirty="0">
              <a:solidFill>
                <a:schemeClr val="bg1"/>
              </a:solidFill>
            </a:rPr>
            <a:t> nocna lektura „Pana Tadeusza” i rozbicie się statku</a:t>
          </a:r>
        </a:p>
      </dsp:txBody>
      <dsp:txXfrm>
        <a:off x="5309920" y="3034664"/>
        <a:ext cx="1684770" cy="2023109"/>
      </dsp:txXfrm>
    </dsp:sp>
    <dsp:sp modelId="{90AFB41C-7068-40D8-AE02-8FC07BBB38AC}">
      <dsp:nvSpPr>
        <dsp:cNvPr id="0" name=""/>
        <dsp:cNvSpPr/>
      </dsp:nvSpPr>
      <dsp:spPr>
        <a:xfrm>
          <a:off x="5899417" y="2275998"/>
          <a:ext cx="505777" cy="505777"/>
        </a:xfrm>
        <a:prstGeom prst="ellipse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C70D82-31B4-4E12-A0E6-350EFE01889B}">
      <dsp:nvSpPr>
        <dsp:cNvPr id="0" name=""/>
        <dsp:cNvSpPr/>
      </dsp:nvSpPr>
      <dsp:spPr>
        <a:xfrm>
          <a:off x="7078929" y="0"/>
          <a:ext cx="1684770" cy="202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bg1"/>
              </a:solidFill>
            </a:rPr>
            <a:t>Rozwiązanie akcji: </a:t>
          </a:r>
          <a:r>
            <a:rPr lang="pl-PL" sz="1800" kern="1200" dirty="0">
              <a:solidFill>
                <a:schemeClr val="bg1"/>
              </a:solidFill>
            </a:rPr>
            <a:t>utrata pracy</a:t>
          </a:r>
        </a:p>
      </dsp:txBody>
      <dsp:txXfrm>
        <a:off x="7078929" y="0"/>
        <a:ext cx="1684770" cy="2023109"/>
      </dsp:txXfrm>
    </dsp:sp>
    <dsp:sp modelId="{67CCBB15-723A-406F-BFDA-AA4A941623AD}">
      <dsp:nvSpPr>
        <dsp:cNvPr id="0" name=""/>
        <dsp:cNvSpPr/>
      </dsp:nvSpPr>
      <dsp:spPr>
        <a:xfrm>
          <a:off x="7668425" y="2275998"/>
          <a:ext cx="505777" cy="505777"/>
        </a:xfrm>
        <a:prstGeom prst="ellipse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2BC46-014B-479C-8984-4E78A2D67295}">
      <dsp:nvSpPr>
        <dsp:cNvPr id="0" name=""/>
        <dsp:cNvSpPr/>
      </dsp:nvSpPr>
      <dsp:spPr>
        <a:xfrm>
          <a:off x="8847938" y="3034664"/>
          <a:ext cx="1684770" cy="202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bg1"/>
              </a:solidFill>
            </a:rPr>
            <a:t>Zakończenie: </a:t>
          </a:r>
          <a:r>
            <a:rPr lang="pl-PL" sz="1800" kern="1200" dirty="0">
              <a:solidFill>
                <a:schemeClr val="bg1"/>
              </a:solidFill>
            </a:rPr>
            <a:t>opuszczenie wyspy i dalsza wędrówka bohatera</a:t>
          </a:r>
        </a:p>
      </dsp:txBody>
      <dsp:txXfrm>
        <a:off x="8847938" y="3034664"/>
        <a:ext cx="1684770" cy="2023109"/>
      </dsp:txXfrm>
    </dsp:sp>
    <dsp:sp modelId="{20836202-025E-4D4C-93AA-8021D83DA59D}">
      <dsp:nvSpPr>
        <dsp:cNvPr id="0" name=""/>
        <dsp:cNvSpPr/>
      </dsp:nvSpPr>
      <dsp:spPr>
        <a:xfrm>
          <a:off x="9437434" y="2275998"/>
          <a:ext cx="505777" cy="505777"/>
        </a:xfrm>
        <a:prstGeom prst="ellipse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751EC-03E2-4AD8-8A34-6DDF2B79311F}">
      <dsp:nvSpPr>
        <dsp:cNvPr id="0" name=""/>
        <dsp:cNvSpPr/>
      </dsp:nvSpPr>
      <dsp:spPr>
        <a:xfrm>
          <a:off x="0" y="1517332"/>
          <a:ext cx="11706225" cy="2023109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478139-65B6-49C2-8804-803F5CE6BB71}">
      <dsp:nvSpPr>
        <dsp:cNvPr id="0" name=""/>
        <dsp:cNvSpPr/>
      </dsp:nvSpPr>
      <dsp:spPr>
        <a:xfrm>
          <a:off x="2893" y="0"/>
          <a:ext cx="1684770" cy="202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 dirty="0"/>
        </a:p>
      </dsp:txBody>
      <dsp:txXfrm>
        <a:off x="2893" y="0"/>
        <a:ext cx="1684770" cy="2023109"/>
      </dsp:txXfrm>
    </dsp:sp>
    <dsp:sp modelId="{5CF52D94-D3F4-4171-9C7B-DB59D507CA11}">
      <dsp:nvSpPr>
        <dsp:cNvPr id="0" name=""/>
        <dsp:cNvSpPr/>
      </dsp:nvSpPr>
      <dsp:spPr>
        <a:xfrm>
          <a:off x="592390" y="2275998"/>
          <a:ext cx="505777" cy="505777"/>
        </a:xfrm>
        <a:prstGeom prst="ellipse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E93506-235C-45BA-B945-A000F7C95208}">
      <dsp:nvSpPr>
        <dsp:cNvPr id="0" name=""/>
        <dsp:cNvSpPr/>
      </dsp:nvSpPr>
      <dsp:spPr>
        <a:xfrm>
          <a:off x="1771902" y="3034664"/>
          <a:ext cx="1684770" cy="202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bg1"/>
              </a:solidFill>
            </a:rPr>
            <a:t>Zawiązanie akcji:</a:t>
          </a:r>
          <a:r>
            <a:rPr lang="pl-PL" sz="2000" kern="1200" dirty="0">
              <a:solidFill>
                <a:schemeClr val="bg1"/>
              </a:solidFill>
            </a:rPr>
            <a:t> przybycie Skawińskiwgo i otrzymanie pracy </a:t>
          </a:r>
        </a:p>
      </dsp:txBody>
      <dsp:txXfrm>
        <a:off x="1771902" y="3034664"/>
        <a:ext cx="1684770" cy="2023109"/>
      </dsp:txXfrm>
    </dsp:sp>
    <dsp:sp modelId="{6329E270-914A-4D58-A3F8-3E0B00F6927E}">
      <dsp:nvSpPr>
        <dsp:cNvPr id="0" name=""/>
        <dsp:cNvSpPr/>
      </dsp:nvSpPr>
      <dsp:spPr>
        <a:xfrm>
          <a:off x="2361399" y="2275998"/>
          <a:ext cx="505777" cy="505777"/>
        </a:xfrm>
        <a:prstGeom prst="ellipse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C754A-8927-4C15-A55B-9FC0CF6673E5}">
      <dsp:nvSpPr>
        <dsp:cNvPr id="0" name=""/>
        <dsp:cNvSpPr/>
      </dsp:nvSpPr>
      <dsp:spPr>
        <a:xfrm>
          <a:off x="3540911" y="0"/>
          <a:ext cx="1684770" cy="202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Rozwinięcie akcji: </a:t>
          </a:r>
          <a:r>
            <a:rPr lang="pl-PL" sz="2400" kern="1200" dirty="0"/>
            <a:t>spokojne życie na wyspie</a:t>
          </a:r>
        </a:p>
      </dsp:txBody>
      <dsp:txXfrm>
        <a:off x="3540911" y="0"/>
        <a:ext cx="1684770" cy="2023109"/>
      </dsp:txXfrm>
    </dsp:sp>
    <dsp:sp modelId="{B969D5E9-A726-49C4-A4D8-A4B880E2A601}">
      <dsp:nvSpPr>
        <dsp:cNvPr id="0" name=""/>
        <dsp:cNvSpPr/>
      </dsp:nvSpPr>
      <dsp:spPr>
        <a:xfrm>
          <a:off x="4130408" y="2275998"/>
          <a:ext cx="505777" cy="5057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5F0AF7-A07A-497E-95D1-22D172A78287}">
      <dsp:nvSpPr>
        <dsp:cNvPr id="0" name=""/>
        <dsp:cNvSpPr/>
      </dsp:nvSpPr>
      <dsp:spPr>
        <a:xfrm>
          <a:off x="5309920" y="3034664"/>
          <a:ext cx="1684770" cy="202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 dirty="0"/>
        </a:p>
      </dsp:txBody>
      <dsp:txXfrm>
        <a:off x="5309920" y="3034664"/>
        <a:ext cx="1684770" cy="2023109"/>
      </dsp:txXfrm>
    </dsp:sp>
    <dsp:sp modelId="{90AFB41C-7068-40D8-AE02-8FC07BBB38AC}">
      <dsp:nvSpPr>
        <dsp:cNvPr id="0" name=""/>
        <dsp:cNvSpPr/>
      </dsp:nvSpPr>
      <dsp:spPr>
        <a:xfrm>
          <a:off x="5899417" y="2275998"/>
          <a:ext cx="505777" cy="505777"/>
        </a:xfrm>
        <a:prstGeom prst="ellipse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C70D82-31B4-4E12-A0E6-350EFE01889B}">
      <dsp:nvSpPr>
        <dsp:cNvPr id="0" name=""/>
        <dsp:cNvSpPr/>
      </dsp:nvSpPr>
      <dsp:spPr>
        <a:xfrm>
          <a:off x="7078929" y="0"/>
          <a:ext cx="1684770" cy="202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 dirty="0"/>
        </a:p>
      </dsp:txBody>
      <dsp:txXfrm>
        <a:off x="7078929" y="0"/>
        <a:ext cx="1684770" cy="2023109"/>
      </dsp:txXfrm>
    </dsp:sp>
    <dsp:sp modelId="{67CCBB15-723A-406F-BFDA-AA4A941623AD}">
      <dsp:nvSpPr>
        <dsp:cNvPr id="0" name=""/>
        <dsp:cNvSpPr/>
      </dsp:nvSpPr>
      <dsp:spPr>
        <a:xfrm>
          <a:off x="7668425" y="2275998"/>
          <a:ext cx="505777" cy="505777"/>
        </a:xfrm>
        <a:prstGeom prst="ellipse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2BC46-014B-479C-8984-4E78A2D67295}">
      <dsp:nvSpPr>
        <dsp:cNvPr id="0" name=""/>
        <dsp:cNvSpPr/>
      </dsp:nvSpPr>
      <dsp:spPr>
        <a:xfrm>
          <a:off x="8847938" y="3034664"/>
          <a:ext cx="1684770" cy="202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 dirty="0"/>
        </a:p>
      </dsp:txBody>
      <dsp:txXfrm>
        <a:off x="8847938" y="3034664"/>
        <a:ext cx="1684770" cy="2023109"/>
      </dsp:txXfrm>
    </dsp:sp>
    <dsp:sp modelId="{20836202-025E-4D4C-93AA-8021D83DA59D}">
      <dsp:nvSpPr>
        <dsp:cNvPr id="0" name=""/>
        <dsp:cNvSpPr/>
      </dsp:nvSpPr>
      <dsp:spPr>
        <a:xfrm>
          <a:off x="9437434" y="2275998"/>
          <a:ext cx="505777" cy="505777"/>
        </a:xfrm>
        <a:prstGeom prst="ellipse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751EC-03E2-4AD8-8A34-6DDF2B79311F}">
      <dsp:nvSpPr>
        <dsp:cNvPr id="0" name=""/>
        <dsp:cNvSpPr/>
      </dsp:nvSpPr>
      <dsp:spPr>
        <a:xfrm>
          <a:off x="0" y="1517332"/>
          <a:ext cx="11706225" cy="2023109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478139-65B6-49C2-8804-803F5CE6BB71}">
      <dsp:nvSpPr>
        <dsp:cNvPr id="0" name=""/>
        <dsp:cNvSpPr/>
      </dsp:nvSpPr>
      <dsp:spPr>
        <a:xfrm>
          <a:off x="2893" y="0"/>
          <a:ext cx="1684770" cy="202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500" kern="1200" dirty="0"/>
        </a:p>
      </dsp:txBody>
      <dsp:txXfrm>
        <a:off x="2893" y="0"/>
        <a:ext cx="1684770" cy="2023109"/>
      </dsp:txXfrm>
    </dsp:sp>
    <dsp:sp modelId="{5CF52D94-D3F4-4171-9C7B-DB59D507CA11}">
      <dsp:nvSpPr>
        <dsp:cNvPr id="0" name=""/>
        <dsp:cNvSpPr/>
      </dsp:nvSpPr>
      <dsp:spPr>
        <a:xfrm>
          <a:off x="592390" y="2275998"/>
          <a:ext cx="505777" cy="505777"/>
        </a:xfrm>
        <a:prstGeom prst="ellipse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E93506-235C-45BA-B945-A000F7C95208}">
      <dsp:nvSpPr>
        <dsp:cNvPr id="0" name=""/>
        <dsp:cNvSpPr/>
      </dsp:nvSpPr>
      <dsp:spPr>
        <a:xfrm>
          <a:off x="1771902" y="3034664"/>
          <a:ext cx="1684770" cy="202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500" kern="1200" dirty="0"/>
        </a:p>
      </dsp:txBody>
      <dsp:txXfrm>
        <a:off x="1771902" y="3034664"/>
        <a:ext cx="1684770" cy="2023109"/>
      </dsp:txXfrm>
    </dsp:sp>
    <dsp:sp modelId="{6329E270-914A-4D58-A3F8-3E0B00F6927E}">
      <dsp:nvSpPr>
        <dsp:cNvPr id="0" name=""/>
        <dsp:cNvSpPr/>
      </dsp:nvSpPr>
      <dsp:spPr>
        <a:xfrm>
          <a:off x="2361399" y="2275998"/>
          <a:ext cx="505777" cy="505777"/>
        </a:xfrm>
        <a:prstGeom prst="ellipse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C754A-8927-4C15-A55B-9FC0CF6673E5}">
      <dsp:nvSpPr>
        <dsp:cNvPr id="0" name=""/>
        <dsp:cNvSpPr/>
      </dsp:nvSpPr>
      <dsp:spPr>
        <a:xfrm>
          <a:off x="3540911" y="0"/>
          <a:ext cx="1684770" cy="202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500" kern="1200" dirty="0"/>
        </a:p>
      </dsp:txBody>
      <dsp:txXfrm>
        <a:off x="3540911" y="0"/>
        <a:ext cx="1684770" cy="2023109"/>
      </dsp:txXfrm>
    </dsp:sp>
    <dsp:sp modelId="{B969D5E9-A726-49C4-A4D8-A4B880E2A601}">
      <dsp:nvSpPr>
        <dsp:cNvPr id="0" name=""/>
        <dsp:cNvSpPr/>
      </dsp:nvSpPr>
      <dsp:spPr>
        <a:xfrm>
          <a:off x="4130408" y="2275998"/>
          <a:ext cx="505777" cy="505777"/>
        </a:xfrm>
        <a:prstGeom prst="ellipse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5F0AF7-A07A-497E-95D1-22D172A78287}">
      <dsp:nvSpPr>
        <dsp:cNvPr id="0" name=""/>
        <dsp:cNvSpPr/>
      </dsp:nvSpPr>
      <dsp:spPr>
        <a:xfrm>
          <a:off x="5285861" y="14748"/>
          <a:ext cx="1684770" cy="202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Punkt kulminacyjny:</a:t>
          </a:r>
          <a:r>
            <a:rPr lang="pl-PL" sz="2000" kern="1200" dirty="0"/>
            <a:t> nocna lektura „Pana Tadeusza” i rozbicie się statku</a:t>
          </a:r>
        </a:p>
      </dsp:txBody>
      <dsp:txXfrm>
        <a:off x="5285861" y="14748"/>
        <a:ext cx="1684770" cy="2023109"/>
      </dsp:txXfrm>
    </dsp:sp>
    <dsp:sp modelId="{90AFB41C-7068-40D8-AE02-8FC07BBB38AC}">
      <dsp:nvSpPr>
        <dsp:cNvPr id="0" name=""/>
        <dsp:cNvSpPr/>
      </dsp:nvSpPr>
      <dsp:spPr>
        <a:xfrm>
          <a:off x="5899417" y="2275998"/>
          <a:ext cx="505777" cy="5057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C70D82-31B4-4E12-A0E6-350EFE01889B}">
      <dsp:nvSpPr>
        <dsp:cNvPr id="0" name=""/>
        <dsp:cNvSpPr/>
      </dsp:nvSpPr>
      <dsp:spPr>
        <a:xfrm>
          <a:off x="7078929" y="0"/>
          <a:ext cx="1684770" cy="202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500" kern="1200" dirty="0"/>
        </a:p>
      </dsp:txBody>
      <dsp:txXfrm>
        <a:off x="7078929" y="0"/>
        <a:ext cx="1684770" cy="2023109"/>
      </dsp:txXfrm>
    </dsp:sp>
    <dsp:sp modelId="{67CCBB15-723A-406F-BFDA-AA4A941623AD}">
      <dsp:nvSpPr>
        <dsp:cNvPr id="0" name=""/>
        <dsp:cNvSpPr/>
      </dsp:nvSpPr>
      <dsp:spPr>
        <a:xfrm>
          <a:off x="7668425" y="2275998"/>
          <a:ext cx="505777" cy="505777"/>
        </a:xfrm>
        <a:prstGeom prst="ellipse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2BC46-014B-479C-8984-4E78A2D67295}">
      <dsp:nvSpPr>
        <dsp:cNvPr id="0" name=""/>
        <dsp:cNvSpPr/>
      </dsp:nvSpPr>
      <dsp:spPr>
        <a:xfrm>
          <a:off x="8847938" y="3034664"/>
          <a:ext cx="1684770" cy="202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500" kern="1200" dirty="0"/>
        </a:p>
      </dsp:txBody>
      <dsp:txXfrm>
        <a:off x="8847938" y="3034664"/>
        <a:ext cx="1684770" cy="2023109"/>
      </dsp:txXfrm>
    </dsp:sp>
    <dsp:sp modelId="{20836202-025E-4D4C-93AA-8021D83DA59D}">
      <dsp:nvSpPr>
        <dsp:cNvPr id="0" name=""/>
        <dsp:cNvSpPr/>
      </dsp:nvSpPr>
      <dsp:spPr>
        <a:xfrm>
          <a:off x="9437434" y="2275998"/>
          <a:ext cx="505777" cy="505777"/>
        </a:xfrm>
        <a:prstGeom prst="ellipse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751EC-03E2-4AD8-8A34-6DDF2B79311F}">
      <dsp:nvSpPr>
        <dsp:cNvPr id="0" name=""/>
        <dsp:cNvSpPr/>
      </dsp:nvSpPr>
      <dsp:spPr>
        <a:xfrm>
          <a:off x="0" y="1517332"/>
          <a:ext cx="11706225" cy="2023109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478139-65B6-49C2-8804-803F5CE6BB71}">
      <dsp:nvSpPr>
        <dsp:cNvPr id="0" name=""/>
        <dsp:cNvSpPr/>
      </dsp:nvSpPr>
      <dsp:spPr>
        <a:xfrm>
          <a:off x="2873" y="0"/>
          <a:ext cx="1648760" cy="202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500" kern="1200" dirty="0"/>
        </a:p>
      </dsp:txBody>
      <dsp:txXfrm>
        <a:off x="2873" y="0"/>
        <a:ext cx="1648760" cy="2023109"/>
      </dsp:txXfrm>
    </dsp:sp>
    <dsp:sp modelId="{5CF52D94-D3F4-4171-9C7B-DB59D507CA11}">
      <dsp:nvSpPr>
        <dsp:cNvPr id="0" name=""/>
        <dsp:cNvSpPr/>
      </dsp:nvSpPr>
      <dsp:spPr>
        <a:xfrm>
          <a:off x="574364" y="2275998"/>
          <a:ext cx="505777" cy="505777"/>
        </a:xfrm>
        <a:prstGeom prst="ellipse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E93506-235C-45BA-B945-A000F7C95208}">
      <dsp:nvSpPr>
        <dsp:cNvPr id="0" name=""/>
        <dsp:cNvSpPr/>
      </dsp:nvSpPr>
      <dsp:spPr>
        <a:xfrm>
          <a:off x="1734071" y="3034664"/>
          <a:ext cx="1648760" cy="202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500" kern="1200" dirty="0"/>
        </a:p>
      </dsp:txBody>
      <dsp:txXfrm>
        <a:off x="1734071" y="3034664"/>
        <a:ext cx="1648760" cy="2023109"/>
      </dsp:txXfrm>
    </dsp:sp>
    <dsp:sp modelId="{6329E270-914A-4D58-A3F8-3E0B00F6927E}">
      <dsp:nvSpPr>
        <dsp:cNvPr id="0" name=""/>
        <dsp:cNvSpPr/>
      </dsp:nvSpPr>
      <dsp:spPr>
        <a:xfrm>
          <a:off x="2305562" y="2275998"/>
          <a:ext cx="505777" cy="505777"/>
        </a:xfrm>
        <a:prstGeom prst="ellipse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C754A-8927-4C15-A55B-9FC0CF6673E5}">
      <dsp:nvSpPr>
        <dsp:cNvPr id="0" name=""/>
        <dsp:cNvSpPr/>
      </dsp:nvSpPr>
      <dsp:spPr>
        <a:xfrm>
          <a:off x="3465269" y="0"/>
          <a:ext cx="1648760" cy="202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500" kern="1200" dirty="0"/>
        </a:p>
      </dsp:txBody>
      <dsp:txXfrm>
        <a:off x="3465269" y="0"/>
        <a:ext cx="1648760" cy="2023109"/>
      </dsp:txXfrm>
    </dsp:sp>
    <dsp:sp modelId="{B969D5E9-A726-49C4-A4D8-A4B880E2A601}">
      <dsp:nvSpPr>
        <dsp:cNvPr id="0" name=""/>
        <dsp:cNvSpPr/>
      </dsp:nvSpPr>
      <dsp:spPr>
        <a:xfrm>
          <a:off x="4036760" y="2275998"/>
          <a:ext cx="505777" cy="505777"/>
        </a:xfrm>
        <a:prstGeom prst="ellipse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5F0AF7-A07A-497E-95D1-22D172A78287}">
      <dsp:nvSpPr>
        <dsp:cNvPr id="0" name=""/>
        <dsp:cNvSpPr/>
      </dsp:nvSpPr>
      <dsp:spPr>
        <a:xfrm>
          <a:off x="5196467" y="3034664"/>
          <a:ext cx="1648760" cy="202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500" kern="1200" dirty="0"/>
        </a:p>
      </dsp:txBody>
      <dsp:txXfrm>
        <a:off x="5196467" y="3034664"/>
        <a:ext cx="1648760" cy="2023109"/>
      </dsp:txXfrm>
    </dsp:sp>
    <dsp:sp modelId="{90AFB41C-7068-40D8-AE02-8FC07BBB38AC}">
      <dsp:nvSpPr>
        <dsp:cNvPr id="0" name=""/>
        <dsp:cNvSpPr/>
      </dsp:nvSpPr>
      <dsp:spPr>
        <a:xfrm>
          <a:off x="5767958" y="2275998"/>
          <a:ext cx="505777" cy="505777"/>
        </a:xfrm>
        <a:prstGeom prst="ellipse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C70D82-31B4-4E12-A0E6-350EFE01889B}">
      <dsp:nvSpPr>
        <dsp:cNvPr id="0" name=""/>
        <dsp:cNvSpPr/>
      </dsp:nvSpPr>
      <dsp:spPr>
        <a:xfrm>
          <a:off x="6927665" y="0"/>
          <a:ext cx="1873865" cy="202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Rozwiązanie akcji: </a:t>
          </a:r>
          <a:r>
            <a:rPr lang="pl-PL" sz="2400" kern="1200" dirty="0"/>
            <a:t>utrata pracy</a:t>
          </a:r>
        </a:p>
      </dsp:txBody>
      <dsp:txXfrm>
        <a:off x="6927665" y="0"/>
        <a:ext cx="1873865" cy="2023109"/>
      </dsp:txXfrm>
    </dsp:sp>
    <dsp:sp modelId="{67CCBB15-723A-406F-BFDA-AA4A941623AD}">
      <dsp:nvSpPr>
        <dsp:cNvPr id="0" name=""/>
        <dsp:cNvSpPr/>
      </dsp:nvSpPr>
      <dsp:spPr>
        <a:xfrm>
          <a:off x="7611709" y="2275998"/>
          <a:ext cx="505777" cy="5057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2BC46-014B-479C-8984-4E78A2D67295}">
      <dsp:nvSpPr>
        <dsp:cNvPr id="0" name=""/>
        <dsp:cNvSpPr/>
      </dsp:nvSpPr>
      <dsp:spPr>
        <a:xfrm>
          <a:off x="8883968" y="3034664"/>
          <a:ext cx="1648760" cy="202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500" kern="1200" dirty="0"/>
        </a:p>
      </dsp:txBody>
      <dsp:txXfrm>
        <a:off x="8883968" y="3034664"/>
        <a:ext cx="1648760" cy="2023109"/>
      </dsp:txXfrm>
    </dsp:sp>
    <dsp:sp modelId="{20836202-025E-4D4C-93AA-8021D83DA59D}">
      <dsp:nvSpPr>
        <dsp:cNvPr id="0" name=""/>
        <dsp:cNvSpPr/>
      </dsp:nvSpPr>
      <dsp:spPr>
        <a:xfrm>
          <a:off x="9455460" y="2275998"/>
          <a:ext cx="505777" cy="505777"/>
        </a:xfrm>
        <a:prstGeom prst="ellipse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751EC-03E2-4AD8-8A34-6DDF2B79311F}">
      <dsp:nvSpPr>
        <dsp:cNvPr id="0" name=""/>
        <dsp:cNvSpPr/>
      </dsp:nvSpPr>
      <dsp:spPr>
        <a:xfrm>
          <a:off x="0" y="1517332"/>
          <a:ext cx="11706225" cy="2023109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478139-65B6-49C2-8804-803F5CE6BB71}">
      <dsp:nvSpPr>
        <dsp:cNvPr id="0" name=""/>
        <dsp:cNvSpPr/>
      </dsp:nvSpPr>
      <dsp:spPr>
        <a:xfrm>
          <a:off x="2893" y="0"/>
          <a:ext cx="1684770" cy="202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500" kern="1200" dirty="0"/>
        </a:p>
      </dsp:txBody>
      <dsp:txXfrm>
        <a:off x="2893" y="0"/>
        <a:ext cx="1684770" cy="2023109"/>
      </dsp:txXfrm>
    </dsp:sp>
    <dsp:sp modelId="{5CF52D94-D3F4-4171-9C7B-DB59D507CA11}">
      <dsp:nvSpPr>
        <dsp:cNvPr id="0" name=""/>
        <dsp:cNvSpPr/>
      </dsp:nvSpPr>
      <dsp:spPr>
        <a:xfrm>
          <a:off x="592390" y="2275998"/>
          <a:ext cx="505777" cy="505777"/>
        </a:xfrm>
        <a:prstGeom prst="ellipse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E93506-235C-45BA-B945-A000F7C95208}">
      <dsp:nvSpPr>
        <dsp:cNvPr id="0" name=""/>
        <dsp:cNvSpPr/>
      </dsp:nvSpPr>
      <dsp:spPr>
        <a:xfrm>
          <a:off x="1771902" y="3034664"/>
          <a:ext cx="1684770" cy="202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500" kern="1200" dirty="0"/>
        </a:p>
      </dsp:txBody>
      <dsp:txXfrm>
        <a:off x="1771902" y="3034664"/>
        <a:ext cx="1684770" cy="2023109"/>
      </dsp:txXfrm>
    </dsp:sp>
    <dsp:sp modelId="{6329E270-914A-4D58-A3F8-3E0B00F6927E}">
      <dsp:nvSpPr>
        <dsp:cNvPr id="0" name=""/>
        <dsp:cNvSpPr/>
      </dsp:nvSpPr>
      <dsp:spPr>
        <a:xfrm>
          <a:off x="2361399" y="2275998"/>
          <a:ext cx="505777" cy="505777"/>
        </a:xfrm>
        <a:prstGeom prst="ellipse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C754A-8927-4C15-A55B-9FC0CF6673E5}">
      <dsp:nvSpPr>
        <dsp:cNvPr id="0" name=""/>
        <dsp:cNvSpPr/>
      </dsp:nvSpPr>
      <dsp:spPr>
        <a:xfrm>
          <a:off x="3540911" y="0"/>
          <a:ext cx="1684770" cy="202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500" kern="1200" dirty="0"/>
        </a:p>
      </dsp:txBody>
      <dsp:txXfrm>
        <a:off x="3540911" y="0"/>
        <a:ext cx="1684770" cy="2023109"/>
      </dsp:txXfrm>
    </dsp:sp>
    <dsp:sp modelId="{B969D5E9-A726-49C4-A4D8-A4B880E2A601}">
      <dsp:nvSpPr>
        <dsp:cNvPr id="0" name=""/>
        <dsp:cNvSpPr/>
      </dsp:nvSpPr>
      <dsp:spPr>
        <a:xfrm>
          <a:off x="4130408" y="2275998"/>
          <a:ext cx="505777" cy="505777"/>
        </a:xfrm>
        <a:prstGeom prst="ellipse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5F0AF7-A07A-497E-95D1-22D172A78287}">
      <dsp:nvSpPr>
        <dsp:cNvPr id="0" name=""/>
        <dsp:cNvSpPr/>
      </dsp:nvSpPr>
      <dsp:spPr>
        <a:xfrm>
          <a:off x="5309920" y="3034664"/>
          <a:ext cx="1684770" cy="202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500" kern="1200" dirty="0"/>
        </a:p>
      </dsp:txBody>
      <dsp:txXfrm>
        <a:off x="5309920" y="3034664"/>
        <a:ext cx="1684770" cy="2023109"/>
      </dsp:txXfrm>
    </dsp:sp>
    <dsp:sp modelId="{90AFB41C-7068-40D8-AE02-8FC07BBB38AC}">
      <dsp:nvSpPr>
        <dsp:cNvPr id="0" name=""/>
        <dsp:cNvSpPr/>
      </dsp:nvSpPr>
      <dsp:spPr>
        <a:xfrm>
          <a:off x="5899417" y="2275998"/>
          <a:ext cx="505777" cy="505777"/>
        </a:xfrm>
        <a:prstGeom prst="ellipse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C70D82-31B4-4E12-A0E6-350EFE01889B}">
      <dsp:nvSpPr>
        <dsp:cNvPr id="0" name=""/>
        <dsp:cNvSpPr/>
      </dsp:nvSpPr>
      <dsp:spPr>
        <a:xfrm>
          <a:off x="7078929" y="0"/>
          <a:ext cx="1684770" cy="202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500" kern="1200" dirty="0"/>
        </a:p>
      </dsp:txBody>
      <dsp:txXfrm>
        <a:off x="7078929" y="0"/>
        <a:ext cx="1684770" cy="2023109"/>
      </dsp:txXfrm>
    </dsp:sp>
    <dsp:sp modelId="{67CCBB15-723A-406F-BFDA-AA4A941623AD}">
      <dsp:nvSpPr>
        <dsp:cNvPr id="0" name=""/>
        <dsp:cNvSpPr/>
      </dsp:nvSpPr>
      <dsp:spPr>
        <a:xfrm>
          <a:off x="7668425" y="2275998"/>
          <a:ext cx="505777" cy="505777"/>
        </a:xfrm>
        <a:prstGeom prst="ellipse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2BC46-014B-479C-8984-4E78A2D67295}">
      <dsp:nvSpPr>
        <dsp:cNvPr id="0" name=""/>
        <dsp:cNvSpPr/>
      </dsp:nvSpPr>
      <dsp:spPr>
        <a:xfrm>
          <a:off x="8787775" y="2710"/>
          <a:ext cx="1684770" cy="202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Zakończenie: </a:t>
          </a:r>
          <a:r>
            <a:rPr lang="pl-PL" sz="2000" kern="1200" dirty="0"/>
            <a:t>opuszczenie wyspy i dalsza wędrówka bohatera</a:t>
          </a:r>
        </a:p>
      </dsp:txBody>
      <dsp:txXfrm>
        <a:off x="8787775" y="2710"/>
        <a:ext cx="1684770" cy="2023109"/>
      </dsp:txXfrm>
    </dsp:sp>
    <dsp:sp modelId="{20836202-025E-4D4C-93AA-8021D83DA59D}">
      <dsp:nvSpPr>
        <dsp:cNvPr id="0" name=""/>
        <dsp:cNvSpPr/>
      </dsp:nvSpPr>
      <dsp:spPr>
        <a:xfrm>
          <a:off x="9437434" y="2275998"/>
          <a:ext cx="505777" cy="5057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751EC-03E2-4AD8-8A34-6DDF2B79311F}">
      <dsp:nvSpPr>
        <dsp:cNvPr id="0" name=""/>
        <dsp:cNvSpPr/>
      </dsp:nvSpPr>
      <dsp:spPr>
        <a:xfrm>
          <a:off x="0" y="1517332"/>
          <a:ext cx="11706225" cy="2023109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478139-65B6-49C2-8804-803F5CE6BB71}">
      <dsp:nvSpPr>
        <dsp:cNvPr id="0" name=""/>
        <dsp:cNvSpPr/>
      </dsp:nvSpPr>
      <dsp:spPr>
        <a:xfrm>
          <a:off x="2893" y="0"/>
          <a:ext cx="1684770" cy="202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Ekspozycja: </a:t>
          </a:r>
          <a:r>
            <a:rPr lang="pl-PL" sz="1800" kern="1200" dirty="0"/>
            <a:t>ogłoszenie o wolnej posadzie latarnika a Aspinwall</a:t>
          </a:r>
        </a:p>
      </dsp:txBody>
      <dsp:txXfrm>
        <a:off x="2893" y="0"/>
        <a:ext cx="1684770" cy="2023109"/>
      </dsp:txXfrm>
    </dsp:sp>
    <dsp:sp modelId="{5CF52D94-D3F4-4171-9C7B-DB59D507CA11}">
      <dsp:nvSpPr>
        <dsp:cNvPr id="0" name=""/>
        <dsp:cNvSpPr/>
      </dsp:nvSpPr>
      <dsp:spPr>
        <a:xfrm>
          <a:off x="592390" y="2275998"/>
          <a:ext cx="505777" cy="5057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E93506-235C-45BA-B945-A000F7C95208}">
      <dsp:nvSpPr>
        <dsp:cNvPr id="0" name=""/>
        <dsp:cNvSpPr/>
      </dsp:nvSpPr>
      <dsp:spPr>
        <a:xfrm>
          <a:off x="1771902" y="3034664"/>
          <a:ext cx="1684770" cy="202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/>
            <a:t>Zawiązanie akcji:</a:t>
          </a:r>
          <a:r>
            <a:rPr lang="pl-PL" sz="1800" kern="1200"/>
            <a:t> przybycie Skawińskiwgo i otrzymanie pracy </a:t>
          </a:r>
        </a:p>
      </dsp:txBody>
      <dsp:txXfrm>
        <a:off x="1771902" y="3034664"/>
        <a:ext cx="1684770" cy="2023109"/>
      </dsp:txXfrm>
    </dsp:sp>
    <dsp:sp modelId="{6329E270-914A-4D58-A3F8-3E0B00F6927E}">
      <dsp:nvSpPr>
        <dsp:cNvPr id="0" name=""/>
        <dsp:cNvSpPr/>
      </dsp:nvSpPr>
      <dsp:spPr>
        <a:xfrm>
          <a:off x="2361399" y="2275998"/>
          <a:ext cx="505777" cy="5057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C754A-8927-4C15-A55B-9FC0CF6673E5}">
      <dsp:nvSpPr>
        <dsp:cNvPr id="0" name=""/>
        <dsp:cNvSpPr/>
      </dsp:nvSpPr>
      <dsp:spPr>
        <a:xfrm>
          <a:off x="3540911" y="0"/>
          <a:ext cx="1684770" cy="202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/>
            <a:t>Rozwinięcie akcji: </a:t>
          </a:r>
          <a:r>
            <a:rPr lang="pl-PL" sz="1800" kern="1200"/>
            <a:t>spokojne życie na wyspie</a:t>
          </a:r>
        </a:p>
      </dsp:txBody>
      <dsp:txXfrm>
        <a:off x="3540911" y="0"/>
        <a:ext cx="1684770" cy="2023109"/>
      </dsp:txXfrm>
    </dsp:sp>
    <dsp:sp modelId="{B969D5E9-A726-49C4-A4D8-A4B880E2A601}">
      <dsp:nvSpPr>
        <dsp:cNvPr id="0" name=""/>
        <dsp:cNvSpPr/>
      </dsp:nvSpPr>
      <dsp:spPr>
        <a:xfrm>
          <a:off x="4130408" y="2275998"/>
          <a:ext cx="505777" cy="5057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5F0AF7-A07A-497E-95D1-22D172A78287}">
      <dsp:nvSpPr>
        <dsp:cNvPr id="0" name=""/>
        <dsp:cNvSpPr/>
      </dsp:nvSpPr>
      <dsp:spPr>
        <a:xfrm>
          <a:off x="5309920" y="3034664"/>
          <a:ext cx="1684770" cy="202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/>
            <a:t>Punkt kulminacyjny:</a:t>
          </a:r>
          <a:r>
            <a:rPr lang="pl-PL" sz="1800" kern="1200"/>
            <a:t> nocna lektura „Pana Tadeusza” i rozbicie się statku</a:t>
          </a:r>
        </a:p>
      </dsp:txBody>
      <dsp:txXfrm>
        <a:off x="5309920" y="3034664"/>
        <a:ext cx="1684770" cy="2023109"/>
      </dsp:txXfrm>
    </dsp:sp>
    <dsp:sp modelId="{90AFB41C-7068-40D8-AE02-8FC07BBB38AC}">
      <dsp:nvSpPr>
        <dsp:cNvPr id="0" name=""/>
        <dsp:cNvSpPr/>
      </dsp:nvSpPr>
      <dsp:spPr>
        <a:xfrm>
          <a:off x="5899417" y="2275998"/>
          <a:ext cx="505777" cy="5057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C70D82-31B4-4E12-A0E6-350EFE01889B}">
      <dsp:nvSpPr>
        <dsp:cNvPr id="0" name=""/>
        <dsp:cNvSpPr/>
      </dsp:nvSpPr>
      <dsp:spPr>
        <a:xfrm>
          <a:off x="7078929" y="0"/>
          <a:ext cx="1684770" cy="202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/>
            <a:t>Rozwiązanie akcji: </a:t>
          </a:r>
          <a:r>
            <a:rPr lang="pl-PL" sz="1800" kern="1200"/>
            <a:t>utrata pracy</a:t>
          </a:r>
        </a:p>
      </dsp:txBody>
      <dsp:txXfrm>
        <a:off x="7078929" y="0"/>
        <a:ext cx="1684770" cy="2023109"/>
      </dsp:txXfrm>
    </dsp:sp>
    <dsp:sp modelId="{67CCBB15-723A-406F-BFDA-AA4A941623AD}">
      <dsp:nvSpPr>
        <dsp:cNvPr id="0" name=""/>
        <dsp:cNvSpPr/>
      </dsp:nvSpPr>
      <dsp:spPr>
        <a:xfrm>
          <a:off x="7668425" y="2275998"/>
          <a:ext cx="505777" cy="5057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2BC46-014B-479C-8984-4E78A2D67295}">
      <dsp:nvSpPr>
        <dsp:cNvPr id="0" name=""/>
        <dsp:cNvSpPr/>
      </dsp:nvSpPr>
      <dsp:spPr>
        <a:xfrm>
          <a:off x="8847938" y="3034664"/>
          <a:ext cx="1684770" cy="202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/>
            <a:t>Zakończenie: </a:t>
          </a:r>
          <a:r>
            <a:rPr lang="pl-PL" sz="1800" kern="1200"/>
            <a:t>opuszczenie wyspy i dalsza wędrówka bohatera</a:t>
          </a:r>
        </a:p>
      </dsp:txBody>
      <dsp:txXfrm>
        <a:off x="8847938" y="3034664"/>
        <a:ext cx="1684770" cy="2023109"/>
      </dsp:txXfrm>
    </dsp:sp>
    <dsp:sp modelId="{20836202-025E-4D4C-93AA-8021D83DA59D}">
      <dsp:nvSpPr>
        <dsp:cNvPr id="0" name=""/>
        <dsp:cNvSpPr/>
      </dsp:nvSpPr>
      <dsp:spPr>
        <a:xfrm>
          <a:off x="9437434" y="2275998"/>
          <a:ext cx="505777" cy="5057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4AEDF-F65E-4D5E-9036-E92BBF418812}" type="datetimeFigureOut">
              <a:rPr lang="pl-PL" smtClean="0"/>
              <a:t>22.03.2022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E22BA-70EC-46E8-8FD8-A8C6F9226E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3528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22BA-70EC-46E8-8FD8-A8C6F9226E78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8035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8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70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91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25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9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0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45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88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1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2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7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2.xml"/><Relationship Id="rId7" Type="http://schemas.openxmlformats.org/officeDocument/2006/relationships/image" Target="../media/image7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3.xml"/><Relationship Id="rId7" Type="http://schemas.openxmlformats.org/officeDocument/2006/relationships/image" Target="../media/image7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9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9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17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4">
            <a:extLst>
              <a:ext uri="{FF2B5EF4-FFF2-40B4-BE49-F238E27FC236}">
                <a16:creationId xmlns:a16="http://schemas.microsoft.com/office/drawing/2014/main" id="{EA3B6404-C37D-4FE3-8124-9FC5ECE56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26">
            <a:extLst>
              <a:ext uri="{FF2B5EF4-FFF2-40B4-BE49-F238E27FC236}">
                <a16:creationId xmlns:a16="http://schemas.microsoft.com/office/drawing/2014/main" id="{ED61EC8C-9F54-4671-8E82-4AE6101D6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8966"/>
            <a:ext cx="8831898" cy="6915241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352617 w 4584879"/>
              <a:gd name="connsiteY2" fmla="*/ 6863976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388125"/>
              <a:gd name="connsiteY0" fmla="*/ 0 h 6863976"/>
              <a:gd name="connsiteX1" fmla="*/ 4388125 w 4388125"/>
              <a:gd name="connsiteY1" fmla="*/ 0 h 6863976"/>
              <a:gd name="connsiteX2" fmla="*/ 3352617 w 4388125"/>
              <a:gd name="connsiteY2" fmla="*/ 6863976 h 6863976"/>
              <a:gd name="connsiteX3" fmla="*/ 0 w 4388125"/>
              <a:gd name="connsiteY3" fmla="*/ 6863976 h 6863976"/>
              <a:gd name="connsiteX4" fmla="*/ 0 w 4388125"/>
              <a:gd name="connsiteY4" fmla="*/ 0 h 6863976"/>
              <a:gd name="connsiteX0" fmla="*/ 0 w 4175838"/>
              <a:gd name="connsiteY0" fmla="*/ 0 h 6863976"/>
              <a:gd name="connsiteX1" fmla="*/ 4175838 w 4175838"/>
              <a:gd name="connsiteY1" fmla="*/ 0 h 6863976"/>
              <a:gd name="connsiteX2" fmla="*/ 3352617 w 4175838"/>
              <a:gd name="connsiteY2" fmla="*/ 6863976 h 6863976"/>
              <a:gd name="connsiteX3" fmla="*/ 0 w 4175838"/>
              <a:gd name="connsiteY3" fmla="*/ 6863976 h 6863976"/>
              <a:gd name="connsiteX4" fmla="*/ 0 w 4175838"/>
              <a:gd name="connsiteY4" fmla="*/ 0 h 686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838" h="6863976">
                <a:moveTo>
                  <a:pt x="0" y="0"/>
                </a:moveTo>
                <a:lnTo>
                  <a:pt x="4175838" y="0"/>
                </a:lnTo>
                <a:lnTo>
                  <a:pt x="3352617" y="6863976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972BC40-C760-483B-A782-07D59B8AB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900" y="921432"/>
            <a:ext cx="6468558" cy="3452289"/>
          </a:xfrm>
        </p:spPr>
        <p:txBody>
          <a:bodyPr>
            <a:normAutofit/>
          </a:bodyPr>
          <a:lstStyle/>
          <a:p>
            <a:pPr algn="l"/>
            <a:r>
              <a:rPr lang="pl-PL">
                <a:latin typeface="Modern Love" panose="04090805081005020601" pitchFamily="82" charset="0"/>
              </a:rPr>
              <a:t>Latarnik</a:t>
            </a:r>
            <a:endParaRPr lang="pl-PL" dirty="0">
              <a:latin typeface="Modern Love" panose="04090805081005020601" pitchFamily="82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1ED9C82-58F7-4746-AA3B-480F01290C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4900" y="4791018"/>
            <a:ext cx="5755838" cy="996532"/>
          </a:xfrm>
        </p:spPr>
        <p:txBody>
          <a:bodyPr>
            <a:normAutofit/>
          </a:bodyPr>
          <a:lstStyle/>
          <a:p>
            <a:pPr algn="l"/>
            <a:r>
              <a:rPr lang="pl-PL">
                <a:latin typeface="Angsana New" panose="02020603050405020304" pitchFamily="18" charset="-34"/>
                <a:cs typeface="Angsana New" panose="02020603050405020304" pitchFamily="18" charset="-34"/>
              </a:rPr>
              <a:t>Henryk Sienkiewicz</a:t>
            </a:r>
          </a:p>
        </p:txBody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id="{8557940A-71CE-48E1-BD71-2BEF15613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15263" y="0"/>
            <a:ext cx="214342" cy="685501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>
            <a:extLst>
              <a:ext uri="{FF2B5EF4-FFF2-40B4-BE49-F238E27FC236}">
                <a16:creationId xmlns:a16="http://schemas.microsoft.com/office/drawing/2014/main" id="{CDBE248A-D440-4652-B2F6-31517DEFC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2595" y="1515204"/>
            <a:ext cx="2171768" cy="382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61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9DE099-0F5D-4B8C-A573-7F22E9704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Przebieg akcji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03222686-166D-47B1-8833-AE02D4ED41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987927"/>
              </p:ext>
            </p:extLst>
          </p:nvPr>
        </p:nvGraphicFramePr>
        <p:xfrm>
          <a:off x="142875" y="1504951"/>
          <a:ext cx="11706225" cy="5057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65022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9DE099-0F5D-4B8C-A573-7F22E9704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Przebieg akcji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03222686-166D-47B1-8833-AE02D4ED41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5333852"/>
              </p:ext>
            </p:extLst>
          </p:nvPr>
        </p:nvGraphicFramePr>
        <p:xfrm>
          <a:off x="142875" y="1504951"/>
          <a:ext cx="11706225" cy="5057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6267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Char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9DE099-0F5D-4B8C-A573-7F22E9704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Przebieg akcji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03222686-166D-47B1-8833-AE02D4ED41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5863225"/>
              </p:ext>
            </p:extLst>
          </p:nvPr>
        </p:nvGraphicFramePr>
        <p:xfrm>
          <a:off x="142875" y="1504951"/>
          <a:ext cx="11706225" cy="5057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646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9DE099-0F5D-4B8C-A573-7F22E9704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Przebieg akcji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03222686-166D-47B1-8833-AE02D4ED41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7387921"/>
              </p:ext>
            </p:extLst>
          </p:nvPr>
        </p:nvGraphicFramePr>
        <p:xfrm>
          <a:off x="142875" y="1504951"/>
          <a:ext cx="11706225" cy="5057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9463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9DE099-0F5D-4B8C-A573-7F22E9704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Przebieg akcji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03222686-166D-47B1-8833-AE02D4ED411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2875" y="1504951"/>
          <a:ext cx="11706225" cy="5057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7360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A6CA7A60-8DF8-4B78-BFE3-B372B90AB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69A5737-8D36-4BF8-AC7D-2AA2B6B63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968"/>
            <a:ext cx="3818316" cy="6900306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3818316"/>
              <a:gd name="connsiteY0" fmla="*/ 0 h 6863976"/>
              <a:gd name="connsiteX1" fmla="*/ 3818316 w 3818316"/>
              <a:gd name="connsiteY1" fmla="*/ 0 h 6863976"/>
              <a:gd name="connsiteX2" fmla="*/ 2493114 w 3818316"/>
              <a:gd name="connsiteY2" fmla="*/ 6863976 h 6863976"/>
              <a:gd name="connsiteX3" fmla="*/ 0 w 3818316"/>
              <a:gd name="connsiteY3" fmla="*/ 6863976 h 6863976"/>
              <a:gd name="connsiteX4" fmla="*/ 0 w 3818316"/>
              <a:gd name="connsiteY4" fmla="*/ 0 h 6863976"/>
              <a:gd name="connsiteX0" fmla="*/ 0 w 3818316"/>
              <a:gd name="connsiteY0" fmla="*/ 0 h 6863976"/>
              <a:gd name="connsiteX1" fmla="*/ 3818316 w 3818316"/>
              <a:gd name="connsiteY1" fmla="*/ 0 h 6863976"/>
              <a:gd name="connsiteX2" fmla="*/ 2252194 w 3818316"/>
              <a:gd name="connsiteY2" fmla="*/ 6853025 h 6863976"/>
              <a:gd name="connsiteX3" fmla="*/ 0 w 3818316"/>
              <a:gd name="connsiteY3" fmla="*/ 6863976 h 6863976"/>
              <a:gd name="connsiteX4" fmla="*/ 0 w 3818316"/>
              <a:gd name="connsiteY4" fmla="*/ 0 h 686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8316" h="6863976">
                <a:moveTo>
                  <a:pt x="0" y="0"/>
                </a:moveTo>
                <a:lnTo>
                  <a:pt x="3818316" y="0"/>
                </a:lnTo>
                <a:lnTo>
                  <a:pt x="2252194" y="6853025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FF9A9E4-F79D-4D15-A68D-CFFD830EF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810" y="714374"/>
            <a:ext cx="2472454" cy="1857375"/>
          </a:xfrm>
        </p:spPr>
        <p:txBody>
          <a:bodyPr anchor="t">
            <a:normAutofit/>
          </a:bodyPr>
          <a:lstStyle/>
          <a:p>
            <a:r>
              <a:rPr lang="pl-PL" sz="2000"/>
              <a:t>Wydarzenia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2ECE8B0-6962-4F5B-830A-E8F8F9726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2759626"/>
            <a:ext cx="3484282" cy="409538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EAF673E-0279-495F-A8A9-F84D0AB5A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5259294"/>
            <a:ext cx="4748213" cy="159571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38E87175-C06B-401A-A7CA-7A7A88184D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3778607"/>
              </p:ext>
            </p:extLst>
          </p:nvPr>
        </p:nvGraphicFramePr>
        <p:xfrm>
          <a:off x="3590925" y="457200"/>
          <a:ext cx="8515349" cy="629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216149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084FC1-C076-4CA8-956F-CBBC57E9D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Batang" panose="02030600000101010101" pitchFamily="18" charset="-127"/>
                <a:ea typeface="Batang" panose="02030600000101010101" pitchFamily="18" charset="-127"/>
              </a:rPr>
              <a:t>Życie Skawińskiego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F85F7DF7-2290-4C82-9887-E33A273A08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036444"/>
              </p:ext>
            </p:extLst>
          </p:nvPr>
        </p:nvGraphicFramePr>
        <p:xfrm>
          <a:off x="375920" y="1544320"/>
          <a:ext cx="11714480" cy="5415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CCE4F144-6333-460D-8F80-F41D82D97DB7}"/>
              </a:ext>
            </a:extLst>
          </p:cNvPr>
          <p:cNvSpPr txBox="1"/>
          <p:nvPr/>
        </p:nvSpPr>
        <p:spPr>
          <a:xfrm>
            <a:off x="1468846" y="-1238289"/>
            <a:ext cx="10327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Uczestniczył w powstaniu listopadowym (1930-1931).</a:t>
            </a:r>
            <a:r>
              <a:rPr lang="pl-PL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;</a:t>
            </a:r>
            <a:r>
              <a:rPr lang="pl-PL" dirty="0"/>
              <a:t>żołnierz hiszpańskiej wojny domowej, (1833–1840);żołnierz biorący udział w walkach na ziemiach francuskich; uczestnik powstania na Węgrzech w czasie Wiosny Ludów (1848–1849);uczestnik wojny secesyjnej w USA (1861–1865).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A50E532-69E4-4539-9A7C-68A6A4A640AC}"/>
              </a:ext>
            </a:extLst>
          </p:cNvPr>
          <p:cNvSpPr txBox="1"/>
          <p:nvPr/>
        </p:nvSpPr>
        <p:spPr>
          <a:xfrm>
            <a:off x="12637589" y="3429000"/>
            <a:ext cx="1020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l-PL" dirty="0"/>
              <a:t>Kopacz złota w Australii;  poszukiwacz diamentów w Afryce; strzelec rządowy w Indiach Wschodnich;  farmer w Kalifornii; handlarz z dzikimi plemionami w Brazylii;  kowal w Helenie w Arkansas. </a:t>
            </a:r>
          </a:p>
          <a:p>
            <a:pPr fontAlgn="base"/>
            <a:r>
              <a:rPr lang="pl-PL" dirty="0"/>
              <a:t>majtek na statku kursującym  między Brazylią a Francją;   harpunnik na wielorybniku; właściciel fabryki cygar w Hawanie.</a:t>
            </a:r>
          </a:p>
          <a:p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0EEF54E-52B5-4AC7-8D5E-7C4925D1F729}"/>
              </a:ext>
            </a:extLst>
          </p:cNvPr>
          <p:cNvSpPr txBox="1"/>
          <p:nvPr/>
        </p:nvSpPr>
        <p:spPr>
          <a:xfrm>
            <a:off x="2253706" y="8100416"/>
            <a:ext cx="875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l-PL" dirty="0"/>
              <a:t>Pracownik latarni morskiej w Aspinwall</a:t>
            </a:r>
          </a:p>
        </p:txBody>
      </p:sp>
      <p:pic>
        <p:nvPicPr>
          <p:cNvPr id="8" name="Picture 2" descr="Powstanie listopadowe 1830-1831 – Archiwum Państwowe w Lublinie">
            <a:extLst>
              <a:ext uri="{FF2B5EF4-FFF2-40B4-BE49-F238E27FC236}">
                <a16:creationId xmlns:a16="http://schemas.microsoft.com/office/drawing/2014/main" id="{6BDC1F52-5E69-4AFD-B93B-3FD60D948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7589" y="3429000"/>
            <a:ext cx="4333461" cy="28546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8128705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084FC1-C076-4CA8-956F-CBBC57E9D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Batang" panose="02030600000101010101" pitchFamily="18" charset="-127"/>
                <a:ea typeface="Batang" panose="02030600000101010101" pitchFamily="18" charset="-127"/>
              </a:rPr>
              <a:t>Życie Skawińskiego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F85F7DF7-2290-4C82-9887-E33A273A087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5920" y="1544320"/>
          <a:ext cx="11714480" cy="5415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CCE4F144-6333-460D-8F80-F41D82D97DB7}"/>
              </a:ext>
            </a:extLst>
          </p:cNvPr>
          <p:cNvSpPr txBox="1"/>
          <p:nvPr/>
        </p:nvSpPr>
        <p:spPr>
          <a:xfrm>
            <a:off x="1762760" y="1678295"/>
            <a:ext cx="10327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Uczestniczył w powstaniu listopadowym (1930-1931).</a:t>
            </a:r>
            <a:r>
              <a:rPr lang="pl-PL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;</a:t>
            </a:r>
            <a:r>
              <a:rPr lang="pl-PL" dirty="0"/>
              <a:t>żołnierz hiszpańskiej wojny domowej, (1833–1840);żołnierz biorący udział w walkach na ziemiach francuskich; uczestnik powstania na Węgrzech w czasie Wiosny Ludów (1848–1849);uczestnik wojny secesyjnej w USA (1861–1865).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A50E532-69E4-4539-9A7C-68A6A4A640AC}"/>
              </a:ext>
            </a:extLst>
          </p:cNvPr>
          <p:cNvSpPr txBox="1"/>
          <p:nvPr/>
        </p:nvSpPr>
        <p:spPr>
          <a:xfrm>
            <a:off x="12637588" y="3429000"/>
            <a:ext cx="1020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l-PL" dirty="0"/>
              <a:t>Kopacz złota w Australii;  poszukiwacz diamentów w Afryce; strzelec rządowy w Indiach Wschodnich;  farmer w Kalifornii; handlarz z dzikimi plemionami w Brazylii;  kowal w Helenie w Arkansas. </a:t>
            </a:r>
          </a:p>
          <a:p>
            <a:pPr fontAlgn="base"/>
            <a:r>
              <a:rPr lang="pl-PL" dirty="0"/>
              <a:t>majtek na statku kursującym  między Brazylią a Francją;   harpunnik na wielorybniku; właściciel fabryki cygar w Hawanie.</a:t>
            </a:r>
          </a:p>
          <a:p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0EEF54E-52B5-4AC7-8D5E-7C4925D1F729}"/>
              </a:ext>
            </a:extLst>
          </p:cNvPr>
          <p:cNvSpPr txBox="1"/>
          <p:nvPr/>
        </p:nvSpPr>
        <p:spPr>
          <a:xfrm>
            <a:off x="1717040" y="7970518"/>
            <a:ext cx="875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l-PL" dirty="0"/>
              <a:t>Pracownik latarni morskiej w Aspinwall</a:t>
            </a:r>
          </a:p>
        </p:txBody>
      </p:sp>
      <p:pic>
        <p:nvPicPr>
          <p:cNvPr id="3074" name="Picture 2" descr="Powstanie listopadowe 1830-1831 – Archiwum Państwowe w Lublinie">
            <a:extLst>
              <a:ext uri="{FF2B5EF4-FFF2-40B4-BE49-F238E27FC236}">
                <a16:creationId xmlns:a16="http://schemas.microsoft.com/office/drawing/2014/main" id="{B2E1A687-4382-4A7A-942B-9109CDF19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619" y="3580299"/>
            <a:ext cx="4333461" cy="28546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Obraz olejny krajobraz, morze, statki, łódź Fototapeta • Fototapety rybak,  olej, statek | myloview.pl">
            <a:extLst>
              <a:ext uri="{FF2B5EF4-FFF2-40B4-BE49-F238E27FC236}">
                <a16:creationId xmlns:a16="http://schemas.microsoft.com/office/drawing/2014/main" id="{A6F620E0-1676-4A93-9764-F3C6EAAB4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616" y="-3369537"/>
            <a:ext cx="4461409" cy="33205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518238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084FC1-C076-4CA8-956F-CBBC57E9D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Batang" panose="02030600000101010101" pitchFamily="18" charset="-127"/>
                <a:ea typeface="Batang" panose="02030600000101010101" pitchFamily="18" charset="-127"/>
              </a:rPr>
              <a:t>Życie Skawińskiego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F85F7DF7-2290-4C82-9887-E33A273A087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5920" y="1544320"/>
          <a:ext cx="11714480" cy="5415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CCE4F144-6333-460D-8F80-F41D82D97DB7}"/>
              </a:ext>
            </a:extLst>
          </p:cNvPr>
          <p:cNvSpPr txBox="1"/>
          <p:nvPr/>
        </p:nvSpPr>
        <p:spPr>
          <a:xfrm>
            <a:off x="1762760" y="1678295"/>
            <a:ext cx="10327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Uczestniczył w powstaniu listopadowym (1930-1931).</a:t>
            </a:r>
            <a:r>
              <a:rPr lang="pl-PL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;</a:t>
            </a:r>
            <a:r>
              <a:rPr lang="pl-PL" dirty="0"/>
              <a:t>żołnierz hiszpańskiej wojny domowej, (1833–1840);żołnierz biorący udział w walkach na ziemiach francuskich; uczestnik powstania na Węgrzech w czasie Wiosny Ludów (1848–1849);uczestnik wojny secesyjnej w USA (1861–1865).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A50E532-69E4-4539-9A7C-68A6A4A640AC}"/>
              </a:ext>
            </a:extLst>
          </p:cNvPr>
          <p:cNvSpPr txBox="1"/>
          <p:nvPr/>
        </p:nvSpPr>
        <p:spPr>
          <a:xfrm>
            <a:off x="1889760" y="3494379"/>
            <a:ext cx="1020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l-PL" dirty="0"/>
              <a:t>Kopacz złota w Australii;  poszukiwacz diamentów w Afryce; strzelec rządowy w Indiach Wschodnich;  farmer w Kalifornii; handlarz z dzikimi plemionami w Brazylii;  kowal w Helenie w Arkansas. </a:t>
            </a:r>
          </a:p>
          <a:p>
            <a:pPr fontAlgn="base"/>
            <a:r>
              <a:rPr lang="pl-PL" dirty="0"/>
              <a:t>majtek na statku kursującym  między Brazylią a Francją;   harpunnik na wielorybniku; właściciel fabryki cygar w Hawanie.</a:t>
            </a:r>
          </a:p>
          <a:p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0EEF54E-52B5-4AC7-8D5E-7C4925D1F729}"/>
              </a:ext>
            </a:extLst>
          </p:cNvPr>
          <p:cNvSpPr txBox="1"/>
          <p:nvPr/>
        </p:nvSpPr>
        <p:spPr>
          <a:xfrm>
            <a:off x="1717040" y="7970518"/>
            <a:ext cx="875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l-PL" dirty="0"/>
              <a:t>Pracownik latarni morskiej w Aspinwall</a:t>
            </a:r>
          </a:p>
        </p:txBody>
      </p:sp>
      <p:pic>
        <p:nvPicPr>
          <p:cNvPr id="8" name="Picture 2" descr="Powstanie listopadowe 1830-1831 – Archiwum Państwowe w Lublinie">
            <a:extLst>
              <a:ext uri="{FF2B5EF4-FFF2-40B4-BE49-F238E27FC236}">
                <a16:creationId xmlns:a16="http://schemas.microsoft.com/office/drawing/2014/main" id="{3676F677-7D48-4D6B-8E50-E619DFBA4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9563" y="4251959"/>
            <a:ext cx="4333461" cy="28546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Obraz olejny krajobraz, morze, statki, łódź Fototapeta • Fototapety rybak,  olej, statek | myloview.pl">
            <a:extLst>
              <a:ext uri="{FF2B5EF4-FFF2-40B4-BE49-F238E27FC236}">
                <a16:creationId xmlns:a16="http://schemas.microsoft.com/office/drawing/2014/main" id="{A7119203-0693-4EEB-A9A0-D678CC299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820" y="4585401"/>
            <a:ext cx="2939441" cy="21877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Latarnik - opracowanie lektury | Streszczenia-lektur">
            <a:extLst>
              <a:ext uri="{FF2B5EF4-FFF2-40B4-BE49-F238E27FC236}">
                <a16:creationId xmlns:a16="http://schemas.microsoft.com/office/drawing/2014/main" id="{80544DA1-3129-4C07-A8D2-1E169522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849" y="-2599493"/>
            <a:ext cx="3779077" cy="2514804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53660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084FC1-C076-4CA8-956F-CBBC57E9D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Batang" panose="02030600000101010101" pitchFamily="18" charset="-127"/>
                <a:ea typeface="Batang" panose="02030600000101010101" pitchFamily="18" charset="-127"/>
              </a:rPr>
              <a:t>Życie Skawińskiego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F85F7DF7-2290-4C82-9887-E33A273A087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5920" y="1544320"/>
          <a:ext cx="11714480" cy="5415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CCE4F144-6333-460D-8F80-F41D82D97DB7}"/>
              </a:ext>
            </a:extLst>
          </p:cNvPr>
          <p:cNvSpPr txBox="1"/>
          <p:nvPr/>
        </p:nvSpPr>
        <p:spPr>
          <a:xfrm>
            <a:off x="1762760" y="1678295"/>
            <a:ext cx="10327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Uczestniczył w powstaniu listopadowym (1930-1931).</a:t>
            </a:r>
            <a:r>
              <a:rPr lang="pl-PL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;</a:t>
            </a:r>
            <a:r>
              <a:rPr lang="pl-PL" dirty="0"/>
              <a:t>żołnierz hiszpańskiej wojny domowej, (1833–1840);żołnierz biorący udział w walkach na ziemiach francuskich; uczestnik powstania na Węgrzech w czasie Wiosny Ludów (1848–1849);uczestnik wojny secesyjnej w USA (1861–1865).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A50E532-69E4-4539-9A7C-68A6A4A640AC}"/>
              </a:ext>
            </a:extLst>
          </p:cNvPr>
          <p:cNvSpPr txBox="1"/>
          <p:nvPr/>
        </p:nvSpPr>
        <p:spPr>
          <a:xfrm>
            <a:off x="1889760" y="3494379"/>
            <a:ext cx="1020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l-PL" dirty="0"/>
              <a:t>Kopacz złota w Australii;  poszukiwacz diamentów w Afryce; strzelec rządowy w Indiach Wschodnich;  farmer w Kalifornii; handlarz z dzikimi plemionami w Brazylii;  kowal w Helenie w Arkansas. </a:t>
            </a:r>
          </a:p>
          <a:p>
            <a:pPr fontAlgn="base"/>
            <a:r>
              <a:rPr lang="pl-PL" dirty="0"/>
              <a:t>majtek na statku kursującym  między Brazylią a Francją;   harpunnik na wielorybniku; właściciel fabryki cygar w Hawanie.</a:t>
            </a:r>
          </a:p>
          <a:p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0EEF54E-52B5-4AC7-8D5E-7C4925D1F729}"/>
              </a:ext>
            </a:extLst>
          </p:cNvPr>
          <p:cNvSpPr txBox="1"/>
          <p:nvPr/>
        </p:nvSpPr>
        <p:spPr>
          <a:xfrm>
            <a:off x="1854200" y="5520961"/>
            <a:ext cx="875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l-PL" dirty="0"/>
              <a:t>Pracownik latarni morskiej w Aspinwall</a:t>
            </a:r>
          </a:p>
        </p:txBody>
      </p:sp>
      <p:pic>
        <p:nvPicPr>
          <p:cNvPr id="8" name="Picture 4" descr="Latarnik - opracowanie lektury | Streszczenia-lektur">
            <a:extLst>
              <a:ext uri="{FF2B5EF4-FFF2-40B4-BE49-F238E27FC236}">
                <a16:creationId xmlns:a16="http://schemas.microsoft.com/office/drawing/2014/main" id="{7B9E92CA-E588-44C1-9457-30ED59604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458" y="4686580"/>
            <a:ext cx="3164655" cy="2105934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42908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8222250-799A-4AD0-9BD1-BE6EB7A06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B770432A-C0A6-4D4F-AE2C-705049DAB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6244921" y="-5976"/>
            <a:ext cx="5947079" cy="6874927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677452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693787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842978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435688"/>
              <a:gd name="connsiteY0" fmla="*/ 0 h 6874927"/>
              <a:gd name="connsiteX1" fmla="*/ 4435688 w 4435688"/>
              <a:gd name="connsiteY1" fmla="*/ 4763 h 6874927"/>
              <a:gd name="connsiteX2" fmla="*/ 3842978 w 4435688"/>
              <a:gd name="connsiteY2" fmla="*/ 6874927 h 6874927"/>
              <a:gd name="connsiteX3" fmla="*/ 0 w 4435688"/>
              <a:gd name="connsiteY3" fmla="*/ 6863976 h 6874927"/>
              <a:gd name="connsiteX4" fmla="*/ 0 w 4435688"/>
              <a:gd name="connsiteY4" fmla="*/ 0 h 687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5688" h="6874927">
                <a:moveTo>
                  <a:pt x="0" y="0"/>
                </a:moveTo>
                <a:lnTo>
                  <a:pt x="4435688" y="4763"/>
                </a:lnTo>
                <a:lnTo>
                  <a:pt x="3842978" y="6874927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53DA4EF-5E09-40E3-B62D-DCB32F1AE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705" y="542926"/>
            <a:ext cx="4439894" cy="1668143"/>
          </a:xfrm>
        </p:spPr>
        <p:txBody>
          <a:bodyPr>
            <a:normAutofit/>
          </a:bodyPr>
          <a:lstStyle/>
          <a:p>
            <a:r>
              <a:rPr lang="pl-PL" dirty="0"/>
              <a:t>O autorze</a:t>
            </a:r>
          </a:p>
        </p:txBody>
      </p:sp>
      <p:pic>
        <p:nvPicPr>
          <p:cNvPr id="1026" name="Picture 2" descr="Ilustracja">
            <a:extLst>
              <a:ext uri="{FF2B5EF4-FFF2-40B4-BE49-F238E27FC236}">
                <a16:creationId xmlns:a16="http://schemas.microsoft.com/office/drawing/2014/main" id="{56314D0D-6C9A-4053-88D2-FF323FD87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5141" y="533400"/>
            <a:ext cx="404657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8FBE787-8B1D-40E5-8468-6F665BB5D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43268" y="0"/>
            <a:ext cx="488370" cy="68804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079692-4FB8-4680-AC76-0B93B0075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6440" y="2115819"/>
            <a:ext cx="5430494" cy="4113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Autorem utworu jest </a:t>
            </a:r>
            <a:r>
              <a:rPr lang="pl-PL" b="1" dirty="0"/>
              <a:t>Henryk Adam Aleksander Pius Sienkiewicz </a:t>
            </a:r>
            <a:r>
              <a:rPr lang="pl-PL" dirty="0"/>
              <a:t>ur. 5 maja 1846 w Woli Okrzejskiej, zm. 15 listopada 1916 w </a:t>
            </a:r>
            <a:r>
              <a:rPr lang="pl-PL" dirty="0" err="1"/>
              <a:t>Vevey</a:t>
            </a:r>
            <a:r>
              <a:rPr lang="pl-PL" dirty="0"/>
              <a:t>, polski nowelista, powieściopisarz i publicysta; laureat Nagrody Nobla w dziedzinie literatury (1905). Zwiedził pół Europy, Afrykę i Amerykę Północną.</a:t>
            </a:r>
          </a:p>
        </p:txBody>
      </p:sp>
    </p:spTree>
    <p:extLst>
      <p:ext uri="{BB962C8B-B14F-4D97-AF65-F5344CB8AC3E}">
        <p14:creationId xmlns:p14="http://schemas.microsoft.com/office/powerpoint/2010/main" val="197495233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084FC1-C076-4CA8-956F-CBBC57E9D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Batang" panose="02030600000101010101" pitchFamily="18" charset="-127"/>
                <a:ea typeface="Batang" panose="02030600000101010101" pitchFamily="18" charset="-127"/>
              </a:rPr>
              <a:t>Życie Skawińskiego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F85F7DF7-2290-4C82-9887-E33A273A087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5920" y="1544320"/>
          <a:ext cx="11714480" cy="5415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CCE4F144-6333-460D-8F80-F41D82D97DB7}"/>
              </a:ext>
            </a:extLst>
          </p:cNvPr>
          <p:cNvSpPr txBox="1"/>
          <p:nvPr/>
        </p:nvSpPr>
        <p:spPr>
          <a:xfrm>
            <a:off x="1762760" y="1678295"/>
            <a:ext cx="10327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Uczestniczył w powstaniu listopadowym (1930-1931).</a:t>
            </a:r>
            <a:r>
              <a:rPr lang="pl-PL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;</a:t>
            </a:r>
            <a:r>
              <a:rPr lang="pl-PL" dirty="0"/>
              <a:t>żołnierz hiszpańskiej wojny domowej, (1833–1840);żołnierz biorący udział w walkach na ziemiach francuskich; uczestnik powstania na Węgrzech w czasie Wiosny Ludów (1848–1849);uczestnik wojny secesyjnej w USA (1861–1865).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A50E532-69E4-4539-9A7C-68A6A4A640AC}"/>
              </a:ext>
            </a:extLst>
          </p:cNvPr>
          <p:cNvSpPr txBox="1"/>
          <p:nvPr/>
        </p:nvSpPr>
        <p:spPr>
          <a:xfrm>
            <a:off x="1889760" y="3494379"/>
            <a:ext cx="1020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l-PL" dirty="0"/>
              <a:t>Kopacz złota w Australii;  poszukiwacz diamentów w Afryce; strzelec rządowy w Indiach Wschodnich;  farmer w Kalifornii; handlarz z dzikimi plemionami w Brazylii;  kowal w Helenie w Arkansas. </a:t>
            </a:r>
          </a:p>
          <a:p>
            <a:pPr fontAlgn="base"/>
            <a:r>
              <a:rPr lang="pl-PL" dirty="0"/>
              <a:t>majtek na statku kursującym  między Brazylią a Francją;   harpunnik na wielorybniku; właściciel fabryki cygar w Hawanie.</a:t>
            </a:r>
          </a:p>
          <a:p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0EEF54E-52B5-4AC7-8D5E-7C4925D1F729}"/>
              </a:ext>
            </a:extLst>
          </p:cNvPr>
          <p:cNvSpPr txBox="1"/>
          <p:nvPr/>
        </p:nvSpPr>
        <p:spPr>
          <a:xfrm>
            <a:off x="1854200" y="5520961"/>
            <a:ext cx="875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l-PL" dirty="0"/>
              <a:t>Pracownik latarni morskiej w Aspinwall</a:t>
            </a:r>
          </a:p>
        </p:txBody>
      </p:sp>
      <p:pic>
        <p:nvPicPr>
          <p:cNvPr id="8" name="Picture 4" descr="Latarnik - opracowanie lektury | Streszczenia-lektur">
            <a:extLst>
              <a:ext uri="{FF2B5EF4-FFF2-40B4-BE49-F238E27FC236}">
                <a16:creationId xmlns:a16="http://schemas.microsoft.com/office/drawing/2014/main" id="{7B9E92CA-E588-44C1-9457-30ED59604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667" y="6917593"/>
            <a:ext cx="4165526" cy="2771968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46079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9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1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13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15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17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19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21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5" name="Rectangle 23">
            <a:extLst>
              <a:ext uri="{FF2B5EF4-FFF2-40B4-BE49-F238E27FC236}">
                <a16:creationId xmlns:a16="http://schemas.microsoft.com/office/drawing/2014/main" id="{10A34275-CD0A-499C-9600-C96742FAC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25">
            <a:extLst>
              <a:ext uri="{FF2B5EF4-FFF2-40B4-BE49-F238E27FC236}">
                <a16:creationId xmlns:a16="http://schemas.microsoft.com/office/drawing/2014/main" id="{1852546B-EF97-46E8-A930-3A0334106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7587" y="2720800"/>
            <a:ext cx="3470809" cy="413266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27">
            <a:extLst>
              <a:ext uri="{FF2B5EF4-FFF2-40B4-BE49-F238E27FC236}">
                <a16:creationId xmlns:a16="http://schemas.microsoft.com/office/drawing/2014/main" id="{12801F4A-0A74-45E0-8E5A-65A65252A3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-4540"/>
            <a:ext cx="1274412" cy="49672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29">
            <a:extLst>
              <a:ext uri="{FF2B5EF4-FFF2-40B4-BE49-F238E27FC236}">
                <a16:creationId xmlns:a16="http://schemas.microsoft.com/office/drawing/2014/main" id="{AD245F29-ABE7-4BB1-8164-5F4C4604B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257800" y="0"/>
            <a:ext cx="6926614" cy="112236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31">
            <a:extLst>
              <a:ext uri="{FF2B5EF4-FFF2-40B4-BE49-F238E27FC236}">
                <a16:creationId xmlns:a16="http://schemas.microsoft.com/office/drawing/2014/main" id="{CF00EEAF-0634-4EEB-81E5-9FBC2170F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7102" y="6051582"/>
            <a:ext cx="4847312" cy="80641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33">
            <a:extLst>
              <a:ext uri="{FF2B5EF4-FFF2-40B4-BE49-F238E27FC236}">
                <a16:creationId xmlns:a16="http://schemas.microsoft.com/office/drawing/2014/main" id="{53E11676-332F-449D-9A03-6CE4ED25C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225160" y="0"/>
            <a:ext cx="3541141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99D18C7-D859-449D-A648-4E082D290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855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0442" y="766081"/>
            <a:ext cx="11631116" cy="54957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523402894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DD16DE02-C2C8-477C-9FD7-70A983BDE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D13AF29F-D5EC-4489-BF8F-3B356C597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60173A01-F891-430E-B39E-483E711B2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1E0363E9-7CD0-497E-88D7-940136490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78117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ECCD4B14-FFCC-4CE5-BC9D-DF47AA1AD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71094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15DED734-54E5-48ED-AEE6-165F24827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0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9639033-3730-4BAD-B709-69329D037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584791"/>
            <a:ext cx="10064376" cy="1086847"/>
          </a:xfrm>
        </p:spPr>
        <p:txBody>
          <a:bodyPr>
            <a:normAutofit/>
          </a:bodyPr>
          <a:lstStyle/>
          <a:p>
            <a:r>
              <a:rPr lang="pl-PL">
                <a:latin typeface="Batang" panose="02030600000101010101" pitchFamily="18" charset="-127"/>
                <a:ea typeface="Batang" panose="02030600000101010101" pitchFamily="18" charset="-127"/>
              </a:rPr>
              <a:t>Skawiński-cechy</a:t>
            </a:r>
          </a:p>
        </p:txBody>
      </p: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34222167-616B-448F-A79B-219A4FD3D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Skawiński – bohater Latarnika Henryka Sienkiewicza | AleKlasa">
            <a:extLst>
              <a:ext uri="{FF2B5EF4-FFF2-40B4-BE49-F238E27FC236}">
                <a16:creationId xmlns:a16="http://schemas.microsoft.com/office/drawing/2014/main" id="{CC04917D-3AE1-4FF6-A6E5-926BA62451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" r="43001" b="-1"/>
          <a:stretch/>
        </p:blipFill>
        <p:spPr bwMode="auto">
          <a:xfrm>
            <a:off x="7172326" y="2132381"/>
            <a:ext cx="4864050" cy="454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Symbol zastępczy zawartości 4">
            <a:extLst>
              <a:ext uri="{FF2B5EF4-FFF2-40B4-BE49-F238E27FC236}">
                <a16:creationId xmlns:a16="http://schemas.microsoft.com/office/drawing/2014/main" id="{76FC9480-475D-4159-B825-8114462A7D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5826693"/>
              </p:ext>
            </p:extLst>
          </p:nvPr>
        </p:nvGraphicFramePr>
        <p:xfrm>
          <a:off x="533399" y="2143125"/>
          <a:ext cx="6705601" cy="4533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4828156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6CA7A60-8DF8-4B78-BFE3-B372B90AB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FDC29A2-7FFD-4E5F-AE10-2E773C80FDF9}"/>
              </a:ext>
            </a:extLst>
          </p:cNvPr>
          <p:cNvSpPr txBox="1"/>
          <p:nvPr/>
        </p:nvSpPr>
        <p:spPr>
          <a:xfrm>
            <a:off x="259983" y="848098"/>
            <a:ext cx="3723304" cy="4938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i="1" cap="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Cytaty</a:t>
            </a:r>
            <a:r>
              <a:rPr lang="en-US" sz="4400" i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i="1" cap="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4400" i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i="1" cap="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temat</a:t>
            </a:r>
            <a:r>
              <a:rPr lang="en-US" sz="4400" i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i="1" cap="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bohatera</a:t>
            </a:r>
            <a:endParaRPr lang="en-US" sz="4400" i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CE8AF9-FB73-4BD9-BA50-43BF340CB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532336" y="0"/>
            <a:ext cx="2086972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1CEFB97-33B1-4F90-A6B8-EAA26EEA1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519615" y="0"/>
            <a:ext cx="583558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A459F6FE-377B-466C-88E1-80CA201D14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1295517"/>
              </p:ext>
            </p:extLst>
          </p:nvPr>
        </p:nvGraphicFramePr>
        <p:xfrm>
          <a:off x="5619308" y="174661"/>
          <a:ext cx="6422004" cy="6683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Latarnik&quot; Henryka Sienkiewicza - streszczenie lektury dla uczniów klas  podstawowych">
            <a:extLst>
              <a:ext uri="{FF2B5EF4-FFF2-40B4-BE49-F238E27FC236}">
                <a16:creationId xmlns:a16="http://schemas.microsoft.com/office/drawing/2014/main" id="{7ADA95A7-7644-4C6C-B1A5-718323F75B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2"/>
          <a:stretch/>
        </p:blipFill>
        <p:spPr bwMode="auto">
          <a:xfrm>
            <a:off x="-18617" y="0"/>
            <a:ext cx="3808846" cy="234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sy tułacza, który zaczytał się w “Panu Tadeuszu”… – Od słowa do słowa">
            <a:extLst>
              <a:ext uri="{FF2B5EF4-FFF2-40B4-BE49-F238E27FC236}">
                <a16:creationId xmlns:a16="http://schemas.microsoft.com/office/drawing/2014/main" id="{54E5F597-EDBA-4D31-B657-425E81A1D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323" y="4288089"/>
            <a:ext cx="3860899" cy="256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792675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171661-0838-4942-A149-8C1B78926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E391292-9270-409B-84D9-B21EDBDA7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19111"/>
            <a:ext cx="5435010" cy="1705617"/>
          </a:xfrm>
        </p:spPr>
        <p:txBody>
          <a:bodyPr>
            <a:normAutofit/>
          </a:bodyPr>
          <a:lstStyle/>
          <a:p>
            <a:r>
              <a:rPr lang="pl-PL" sz="3400" dirty="0">
                <a:latin typeface="Batang" panose="02030600000101010101" pitchFamily="18" charset="-127"/>
                <a:ea typeface="Batang" panose="02030600000101010101" pitchFamily="18" charset="-127"/>
              </a:rPr>
              <a:t>Powody dla Skawiński pragnął zostać latarnikiem:</a:t>
            </a:r>
          </a:p>
        </p:txBody>
      </p:sp>
      <p:sp>
        <p:nvSpPr>
          <p:cNvPr id="12" name="Rectangle 23">
            <a:extLst>
              <a:ext uri="{FF2B5EF4-FFF2-40B4-BE49-F238E27FC236}">
                <a16:creationId xmlns:a16="http://schemas.microsoft.com/office/drawing/2014/main" id="{4CFFC8CC-8357-4EAE-8DE4-28B285E7F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5979"/>
            <a:ext cx="4906370" cy="6869953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0885" h="6869951">
                <a:moveTo>
                  <a:pt x="1754909" y="0"/>
                </a:moveTo>
                <a:lnTo>
                  <a:pt x="6430885" y="11953"/>
                </a:lnTo>
                <a:lnTo>
                  <a:pt x="6430885" y="6869951"/>
                </a:lnTo>
                <a:lnTo>
                  <a:pt x="0" y="6869951"/>
                </a:lnTo>
                <a:lnTo>
                  <a:pt x="17549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B04A404-AF1E-4EC9-AF7D-46C68BFC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941093" y="-5979"/>
            <a:ext cx="2549950" cy="686397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E8089B-1E6A-43BA-BCB7-603B7771D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2224729"/>
            <a:ext cx="5435010" cy="40998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i="0" dirty="0">
              <a:effectLst/>
            </a:endParaRPr>
          </a:p>
          <a:p>
            <a:pPr marL="0" indent="0">
              <a:buNone/>
            </a:pPr>
            <a:r>
              <a:rPr lang="pl-PL" i="0" dirty="0">
                <a:effectLst/>
              </a:rPr>
              <a:t>zmęczenie ciągłą tułaczką</a:t>
            </a:r>
            <a:br>
              <a:rPr lang="pl-PL" dirty="0"/>
            </a:br>
            <a:endParaRPr lang="pl-PL" dirty="0"/>
          </a:p>
          <a:p>
            <a:pPr marL="0" indent="0">
              <a:buNone/>
            </a:pPr>
            <a:r>
              <a:rPr lang="pl-PL" i="0" dirty="0">
                <a:effectLst/>
              </a:rPr>
              <a:t>pragnienie odpoczynku</a:t>
            </a:r>
            <a:br>
              <a:rPr lang="pl-PL" dirty="0"/>
            </a:br>
            <a:r>
              <a:rPr lang="pl-PL" i="0" dirty="0">
                <a:effectLst/>
              </a:rPr>
              <a:t> poszukiwanie spokoju u kresu życia;</a:t>
            </a:r>
          </a:p>
          <a:p>
            <a:pPr marL="0" indent="0">
              <a:buNone/>
            </a:pPr>
            <a:endParaRPr lang="pl-PL" i="0" dirty="0">
              <a:effectLst/>
            </a:endParaRPr>
          </a:p>
          <a:p>
            <a:pPr marL="0" indent="0">
              <a:buNone/>
            </a:pPr>
            <a:r>
              <a:rPr lang="pl-PL" i="0" dirty="0">
                <a:effectLst/>
              </a:rPr>
              <a:t>chęć odizolowania się  od świata</a:t>
            </a:r>
            <a:br>
              <a:rPr lang="pl-PL" dirty="0"/>
            </a:br>
            <a:r>
              <a:rPr lang="pl-PL" i="0" dirty="0">
                <a:effectLst/>
              </a:rPr>
              <a:t>rezygnacja</a:t>
            </a:r>
            <a:endParaRPr lang="pl-PL" dirty="0"/>
          </a:p>
          <a:p>
            <a:endParaRPr lang="pl-PL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D2CEAD93-C9FB-48CE-99AB-CC9FF622A7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614800"/>
              </p:ext>
            </p:extLst>
          </p:nvPr>
        </p:nvGraphicFramePr>
        <p:xfrm>
          <a:off x="533399" y="1128641"/>
          <a:ext cx="5029201" cy="4600720"/>
        </p:xfrm>
        <a:graphic>
          <a:graphicData uri="http://schemas.openxmlformats.org/drawingml/2006/table">
            <a:tbl>
              <a:tblPr/>
              <a:tblGrid>
                <a:gridCol w="2189416">
                  <a:extLst>
                    <a:ext uri="{9D8B030D-6E8A-4147-A177-3AD203B41FA5}">
                      <a16:colId xmlns:a16="http://schemas.microsoft.com/office/drawing/2014/main" val="455542386"/>
                    </a:ext>
                  </a:extLst>
                </a:gridCol>
                <a:gridCol w="2839785">
                  <a:extLst>
                    <a:ext uri="{9D8B030D-6E8A-4147-A177-3AD203B41FA5}">
                      <a16:colId xmlns:a16="http://schemas.microsoft.com/office/drawing/2014/main" val="2788851779"/>
                    </a:ext>
                  </a:extLst>
                </a:gridCol>
              </a:tblGrid>
              <a:tr h="743696">
                <a:tc>
                  <a:txBody>
                    <a:bodyPr/>
                    <a:lstStyle/>
                    <a:p>
                      <a:pPr fontAlgn="base"/>
                      <a:r>
                        <a:rPr lang="pl-PL" sz="1900">
                          <a:effectLst/>
                        </a:rPr>
                        <a:t>o świcie</a:t>
                      </a:r>
                      <a:br>
                        <a:rPr lang="pl-PL" sz="1900">
                          <a:effectLst/>
                        </a:rPr>
                      </a:br>
                      <a:endParaRPr lang="pl-PL" sz="1900">
                        <a:effectLst/>
                      </a:endParaRPr>
                    </a:p>
                  </a:txBody>
                  <a:tcPr marL="101246" marR="101246" marT="50622" marB="50622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900">
                          <a:effectLst/>
                        </a:rPr>
                        <a:t>pobudka, śniadanie</a:t>
                      </a:r>
                      <a:br>
                        <a:rPr lang="pl-PL" sz="1900">
                          <a:effectLst/>
                        </a:rPr>
                      </a:br>
                      <a:endParaRPr lang="pl-PL" sz="1900">
                        <a:effectLst/>
                      </a:endParaRPr>
                    </a:p>
                  </a:txBody>
                  <a:tcPr marL="101246" marR="101246" marT="50622" marB="50622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504384"/>
                  </a:ext>
                </a:extLst>
              </a:tr>
              <a:tr h="1037776">
                <a:tc>
                  <a:txBody>
                    <a:bodyPr/>
                    <a:lstStyle/>
                    <a:p>
                      <a:pPr fontAlgn="base"/>
                      <a:r>
                        <a:rPr lang="pl-PL" sz="1900">
                          <a:effectLst/>
                        </a:rPr>
                        <a:t>rankiem</a:t>
                      </a:r>
                      <a:br>
                        <a:rPr lang="pl-PL" sz="1900">
                          <a:effectLst/>
                        </a:rPr>
                      </a:br>
                      <a:endParaRPr lang="pl-PL" sz="1900">
                        <a:effectLst/>
                      </a:endParaRPr>
                    </a:p>
                  </a:txBody>
                  <a:tcPr marL="101246" marR="101246" marT="50622" marB="50622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900">
                          <a:effectLst/>
                        </a:rPr>
                        <a:t>czyszczenie soczewek latarni</a:t>
                      </a:r>
                      <a:br>
                        <a:rPr lang="pl-PL" sz="1900">
                          <a:effectLst/>
                        </a:rPr>
                      </a:br>
                      <a:endParaRPr lang="pl-PL" sz="1900">
                        <a:effectLst/>
                      </a:endParaRPr>
                    </a:p>
                  </a:txBody>
                  <a:tcPr marL="101246" marR="101246" marT="50622" marB="50622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297717"/>
                  </a:ext>
                </a:extLst>
              </a:tr>
              <a:tr h="1037776">
                <a:tc>
                  <a:txBody>
                    <a:bodyPr/>
                    <a:lstStyle/>
                    <a:p>
                      <a:pPr fontAlgn="base"/>
                      <a:r>
                        <a:rPr lang="pl-PL" sz="1900">
                          <a:effectLst/>
                        </a:rPr>
                        <a:t>przed południem</a:t>
                      </a:r>
                      <a:br>
                        <a:rPr lang="pl-PL" sz="1900">
                          <a:effectLst/>
                        </a:rPr>
                      </a:br>
                      <a:endParaRPr lang="pl-PL" sz="1900">
                        <a:effectLst/>
                      </a:endParaRPr>
                    </a:p>
                  </a:txBody>
                  <a:tcPr marL="101246" marR="101246" marT="50622" marB="50622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900">
                          <a:effectLst/>
                        </a:rPr>
                        <a:t>obserwacja morza i brzegu</a:t>
                      </a:r>
                      <a:br>
                        <a:rPr lang="pl-PL" sz="1900">
                          <a:effectLst/>
                        </a:rPr>
                      </a:br>
                      <a:endParaRPr lang="pl-PL" sz="1900">
                        <a:effectLst/>
                      </a:endParaRPr>
                    </a:p>
                  </a:txBody>
                  <a:tcPr marL="101246" marR="101246" marT="50622" marB="50622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652839"/>
                  </a:ext>
                </a:extLst>
              </a:tr>
              <a:tr h="1037776">
                <a:tc>
                  <a:txBody>
                    <a:bodyPr/>
                    <a:lstStyle/>
                    <a:p>
                      <a:pPr fontAlgn="base"/>
                      <a:r>
                        <a:rPr lang="pl-PL" sz="1900">
                          <a:effectLst/>
                        </a:rPr>
                        <a:t>wczesnym popołudniem</a:t>
                      </a:r>
                      <a:br>
                        <a:rPr lang="pl-PL" sz="1900">
                          <a:effectLst/>
                        </a:rPr>
                      </a:br>
                      <a:endParaRPr lang="pl-PL" sz="1900">
                        <a:effectLst/>
                      </a:endParaRPr>
                    </a:p>
                  </a:txBody>
                  <a:tcPr marL="101246" marR="101246" marT="50622" marB="50622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900">
                          <a:effectLst/>
                        </a:rPr>
                        <a:t>obiad, sjesta</a:t>
                      </a:r>
                      <a:br>
                        <a:rPr lang="pl-PL" sz="1900">
                          <a:effectLst/>
                        </a:rPr>
                      </a:br>
                      <a:endParaRPr lang="pl-PL" sz="1900">
                        <a:effectLst/>
                      </a:endParaRPr>
                    </a:p>
                  </a:txBody>
                  <a:tcPr marL="101246" marR="101246" marT="50622" marB="50622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343310"/>
                  </a:ext>
                </a:extLst>
              </a:tr>
              <a:tr h="743696">
                <a:tc>
                  <a:txBody>
                    <a:bodyPr/>
                    <a:lstStyle/>
                    <a:p>
                      <a:pPr fontAlgn="base"/>
                      <a:r>
                        <a:rPr lang="pl-PL" sz="1900">
                          <a:effectLst/>
                        </a:rPr>
                        <a:t>o zmierzchu</a:t>
                      </a:r>
                      <a:br>
                        <a:rPr lang="pl-PL" sz="1900">
                          <a:effectLst/>
                        </a:rPr>
                      </a:br>
                      <a:endParaRPr lang="pl-PL" sz="1900">
                        <a:effectLst/>
                      </a:endParaRPr>
                    </a:p>
                  </a:txBody>
                  <a:tcPr marL="101246" marR="101246" marT="50622" marB="50622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900" dirty="0">
                          <a:effectLst/>
                        </a:rPr>
                        <a:t>zapalenie latarni</a:t>
                      </a:r>
                    </a:p>
                  </a:txBody>
                  <a:tcPr marL="101246" marR="101246" marT="50622" marB="50622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789653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54F4CAF2-3C57-4B0C-A26C-6E11B514824A}"/>
              </a:ext>
            </a:extLst>
          </p:cNvPr>
          <p:cNvSpPr txBox="1"/>
          <p:nvPr/>
        </p:nvSpPr>
        <p:spPr>
          <a:xfrm>
            <a:off x="904126" y="380144"/>
            <a:ext cx="3780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Dzień Latarnika</a:t>
            </a:r>
          </a:p>
        </p:txBody>
      </p:sp>
    </p:spTree>
    <p:extLst>
      <p:ext uri="{BB962C8B-B14F-4D97-AF65-F5344CB8AC3E}">
        <p14:creationId xmlns:p14="http://schemas.microsoft.com/office/powerpoint/2010/main" val="2130917121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F1D8699-067D-4768-9F87-3E302B37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CD2086F-549B-43F5-A06E-AC73164B4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2" y="584791"/>
            <a:ext cx="9932896" cy="1148665"/>
          </a:xfrm>
        </p:spPr>
        <p:txBody>
          <a:bodyPr>
            <a:normAutofit/>
          </a:bodyPr>
          <a:lstStyle/>
          <a:p>
            <a:r>
              <a:rPr lang="pl-PL" dirty="0"/>
              <a:t>Motywy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A364443-B44B-44C9-B8C4-AED23CB6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9745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313983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5950BAB-F521-4A52-A263-D10578977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85530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3087726-EFA7-48B6-8527-80902BB55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14436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E972B62-9819-493C-A305-2C04A2D43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1F53DF-FBA5-4B7B-96F2-7E31B336D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2171700"/>
            <a:ext cx="11480987" cy="443865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l-PL" sz="2000" u="sng" dirty="0"/>
              <a:t>Życie jako tułaczka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800" dirty="0"/>
              <a:t>Główny bohater po powstaniu listopadowym jest zmuszony opuścić swą ojczyznę, za którą bardzo tęskni podczas poszukiwania swojego miejsca poza jej granicami. Tuła się po świecie i wiedzie burzliwe życie próbując wielu zajęć na różnych kontynentach. Mimo licznych niepowodzeń Skawiński nie poddaje się i dalej brnie naprzód.</a:t>
            </a:r>
          </a:p>
          <a:p>
            <a:pPr marL="0" indent="0">
              <a:lnSpc>
                <a:spcPct val="90000"/>
              </a:lnSpc>
              <a:buNone/>
            </a:pPr>
            <a:endParaRPr lang="pl-PL" sz="1800" dirty="0"/>
          </a:p>
          <a:p>
            <a:pPr marL="0" indent="0">
              <a:lnSpc>
                <a:spcPct val="90000"/>
              </a:lnSpc>
              <a:buNone/>
            </a:pPr>
            <a:r>
              <a:rPr lang="pl-PL" sz="2000" u="sng" dirty="0"/>
              <a:t>Samotność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800" dirty="0"/>
              <a:t>Samotność jest świadomym wyborem bohatera zmęczonego tułaczką. Praca latarnika jest dla niego spełnieniem marzeń o spokojnym życiu i złagodzeniu tęsknoty za ojczyzną. Monotonne zajęcia i kontakt z przyrodą pozwalają mu odnaleźć upragniony spokój.</a:t>
            </a:r>
          </a:p>
          <a:p>
            <a:pPr marL="0" indent="0">
              <a:lnSpc>
                <a:spcPct val="90000"/>
              </a:lnSpc>
              <a:buNone/>
            </a:pPr>
            <a:endParaRPr lang="pl-PL" sz="1800" dirty="0"/>
          </a:p>
          <a:p>
            <a:pPr marL="0" indent="0">
              <a:lnSpc>
                <a:spcPct val="90000"/>
              </a:lnSpc>
              <a:buNone/>
            </a:pPr>
            <a:r>
              <a:rPr lang="pl-PL" sz="2000" u="sng" dirty="0"/>
              <a:t>Rola literatury w życiu człowieka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800" dirty="0"/>
              <a:t>Epopeja Adama Mickiewicza sprawia, że w Skawińskim budzi się tęsknota za ojczyzną. Doznaje silnego wzruszenia przypominając sobie rodzinny kraj. Autor noweli uświadamia, że literatura polska powinna podtrzymywać naród na duchu i umacniać miłość do ojczyzny. </a:t>
            </a:r>
          </a:p>
        </p:txBody>
      </p:sp>
    </p:spTree>
    <p:extLst>
      <p:ext uri="{BB962C8B-B14F-4D97-AF65-F5344CB8AC3E}">
        <p14:creationId xmlns:p14="http://schemas.microsoft.com/office/powerpoint/2010/main" val="4006195896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1" name="Rectangle 150">
            <a:extLst>
              <a:ext uri="{FF2B5EF4-FFF2-40B4-BE49-F238E27FC236}">
                <a16:creationId xmlns:a16="http://schemas.microsoft.com/office/drawing/2014/main" id="{2D23EF01-5C9E-4B1E-85FE-E230C5BC9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BF8F92FE-E706-460E-95F3-8B49EF548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Watercolor Boat Watercolour Vector Images (34)">
            <a:extLst>
              <a:ext uri="{FF2B5EF4-FFF2-40B4-BE49-F238E27FC236}">
                <a16:creationId xmlns:a16="http://schemas.microsoft.com/office/drawing/2014/main" id="{E2D02479-5D26-4D70-8480-F483B39870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10" b="19839"/>
          <a:stretch/>
        </p:blipFill>
        <p:spPr bwMode="auto">
          <a:xfrm>
            <a:off x="-286260" y="0"/>
            <a:ext cx="13631296" cy="709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4BBA8B30-585D-4596-A896-BF3FD1FB2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EFD94027-0273-4AF2-87C2-49EB6D65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818708" cy="642738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94870472-9E8A-42D0-BDA3-B312F4C72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2475298"/>
            <a:ext cx="903767" cy="438270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BD280D8D-93BB-4BD4-86DA-25993A4B5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6033977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A9FEC981-EB48-4A49-88DF-0A6DB2ECB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602476" y="1392865"/>
            <a:ext cx="589524" cy="546513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FB91E5C6-85F3-4BA6-9D1E-794A781F6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1DBFF75F-844B-447A-A83D-D0B0D8517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640572" y="0"/>
            <a:ext cx="6551428" cy="100477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129088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EA3B6404-C37D-4FE3-8124-9FC5ECE56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D61EC8C-9F54-4671-8E82-4AE6101D6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8966"/>
            <a:ext cx="8831898" cy="6915241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352617 w 4584879"/>
              <a:gd name="connsiteY2" fmla="*/ 6863976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388125"/>
              <a:gd name="connsiteY0" fmla="*/ 0 h 6863976"/>
              <a:gd name="connsiteX1" fmla="*/ 4388125 w 4388125"/>
              <a:gd name="connsiteY1" fmla="*/ 0 h 6863976"/>
              <a:gd name="connsiteX2" fmla="*/ 3352617 w 4388125"/>
              <a:gd name="connsiteY2" fmla="*/ 6863976 h 6863976"/>
              <a:gd name="connsiteX3" fmla="*/ 0 w 4388125"/>
              <a:gd name="connsiteY3" fmla="*/ 6863976 h 6863976"/>
              <a:gd name="connsiteX4" fmla="*/ 0 w 4388125"/>
              <a:gd name="connsiteY4" fmla="*/ 0 h 6863976"/>
              <a:gd name="connsiteX0" fmla="*/ 0 w 4175838"/>
              <a:gd name="connsiteY0" fmla="*/ 0 h 6863976"/>
              <a:gd name="connsiteX1" fmla="*/ 4175838 w 4175838"/>
              <a:gd name="connsiteY1" fmla="*/ 0 h 6863976"/>
              <a:gd name="connsiteX2" fmla="*/ 3352617 w 4175838"/>
              <a:gd name="connsiteY2" fmla="*/ 6863976 h 6863976"/>
              <a:gd name="connsiteX3" fmla="*/ 0 w 4175838"/>
              <a:gd name="connsiteY3" fmla="*/ 6863976 h 6863976"/>
              <a:gd name="connsiteX4" fmla="*/ 0 w 4175838"/>
              <a:gd name="connsiteY4" fmla="*/ 0 h 686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838" h="6863976">
                <a:moveTo>
                  <a:pt x="0" y="0"/>
                </a:moveTo>
                <a:lnTo>
                  <a:pt x="4175838" y="0"/>
                </a:lnTo>
                <a:lnTo>
                  <a:pt x="3352617" y="6863976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691C5A0-1046-4896-BCA0-65C2771C8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921432"/>
            <a:ext cx="6468558" cy="34522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 dirty="0" err="1">
                <a:latin typeface="Univers Condensed Light (Tekst podstawowy)"/>
                <a:cs typeface="Cavolini" panose="03000502040302020204" pitchFamily="66" charset="0"/>
              </a:rPr>
              <a:t>Dziękuję</a:t>
            </a:r>
            <a:r>
              <a:rPr lang="en-US" sz="6600" b="1" dirty="0">
                <a:latin typeface="Univers Condensed Light (Tekst podstawowy)"/>
                <a:cs typeface="Cavolini" panose="03000502040302020204" pitchFamily="66" charset="0"/>
              </a:rPr>
              <a:t> za uwagę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BE2669-0272-4500-8F35-EAE69527D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4791018"/>
            <a:ext cx="5755838" cy="99653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800" b="1" cap="all" spc="300" dirty="0">
                <a:latin typeface="Cavolini" panose="03000502040302020204" pitchFamily="66" charset="0"/>
                <a:cs typeface="Cavolini" panose="03000502040302020204" pitchFamily="66" charset="0"/>
              </a:rPr>
              <a:t>Magdalena Pałgan </a:t>
            </a:r>
            <a:r>
              <a:rPr lang="en-US" sz="1800" b="1" cap="all" spc="300" dirty="0" err="1">
                <a:latin typeface="Cavolini" panose="03000502040302020204" pitchFamily="66" charset="0"/>
                <a:cs typeface="Cavolini" panose="03000502040302020204" pitchFamily="66" charset="0"/>
              </a:rPr>
              <a:t>klasa</a:t>
            </a:r>
            <a:r>
              <a:rPr lang="en-US" sz="1800" b="1" cap="all" spc="300" dirty="0">
                <a:latin typeface="Cavolini" panose="03000502040302020204" pitchFamily="66" charset="0"/>
                <a:cs typeface="Cavolini" panose="03000502040302020204" pitchFamily="66" charset="0"/>
              </a:rPr>
              <a:t> VIII a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557940A-71CE-48E1-BD71-2BEF15613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15263" y="0"/>
            <a:ext cx="214342" cy="685501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Książki">
            <a:extLst>
              <a:ext uri="{FF2B5EF4-FFF2-40B4-BE49-F238E27FC236}">
                <a16:creationId xmlns:a16="http://schemas.microsoft.com/office/drawing/2014/main" id="{911A554D-9A60-162B-5090-3A8ED6893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8358" y="1938879"/>
            <a:ext cx="2980242" cy="298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30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53CDDC-7E74-45DB-A8CA-7AB5628B0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518" y="591314"/>
            <a:ext cx="9906000" cy="1382156"/>
          </a:xfrm>
        </p:spPr>
        <p:txBody>
          <a:bodyPr/>
          <a:lstStyle/>
          <a:p>
            <a:r>
              <a:rPr lang="pl-PL" dirty="0"/>
              <a:t>Gatunek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331869-9F8C-4DFC-AF8C-08086631D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3708" y="1889770"/>
            <a:ext cx="7609115" cy="63827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l-PL" sz="12800" dirty="0"/>
              <a:t>,,Latarnik” to </a:t>
            </a:r>
            <a:r>
              <a:rPr lang="pl-PL" sz="12800" b="1" dirty="0"/>
              <a:t>nowela </a:t>
            </a:r>
            <a:r>
              <a:rPr lang="pl-PL" sz="12800" dirty="0"/>
              <a:t>(wchodząca w skład epiki).</a:t>
            </a:r>
          </a:p>
          <a:p>
            <a:pPr marL="0" indent="0">
              <a:buNone/>
            </a:pPr>
            <a:endParaRPr lang="pl-PL" b="1" dirty="0"/>
          </a:p>
        </p:txBody>
      </p:sp>
      <p:graphicFrame>
        <p:nvGraphicFramePr>
          <p:cNvPr id="8" name="pole tekstowe 3">
            <a:extLst>
              <a:ext uri="{FF2B5EF4-FFF2-40B4-BE49-F238E27FC236}">
                <a16:creationId xmlns:a16="http://schemas.microsoft.com/office/drawing/2014/main" id="{448CCF33-E85D-468E-B085-E088D4E598D8}"/>
              </a:ext>
            </a:extLst>
          </p:cNvPr>
          <p:cNvGraphicFramePr/>
          <p:nvPr/>
        </p:nvGraphicFramePr>
        <p:xfrm>
          <a:off x="5118266" y="3082618"/>
          <a:ext cx="7453745" cy="2492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 descr="Latarnik” Henryka Sienkiewicza">
            <a:extLst>
              <a:ext uri="{FF2B5EF4-FFF2-40B4-BE49-F238E27FC236}">
                <a16:creationId xmlns:a16="http://schemas.microsoft.com/office/drawing/2014/main" id="{79C6C8D4-0158-4D5F-ABE8-8667A6E4D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6" r="21750"/>
          <a:stretch/>
        </p:blipFill>
        <p:spPr bwMode="auto">
          <a:xfrm>
            <a:off x="877823" y="2699847"/>
            <a:ext cx="4025561" cy="3258532"/>
          </a:xfrm>
          <a:prstGeom prst="rect">
            <a:avLst/>
          </a:prstGeom>
          <a:noFill/>
          <a:ln w="76200">
            <a:solidFill>
              <a:schemeClr val="accent5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94525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70">
            <a:extLst>
              <a:ext uri="{FF2B5EF4-FFF2-40B4-BE49-F238E27FC236}">
                <a16:creationId xmlns:a16="http://schemas.microsoft.com/office/drawing/2014/main" id="{21FBE127-D2A6-4FA3-A6B9-B8FD1DE4B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C18C8C7-98EE-49E8-A105-56060C302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988" y="533400"/>
            <a:ext cx="4496228" cy="1690687"/>
          </a:xfrm>
        </p:spPr>
        <p:txBody>
          <a:bodyPr>
            <a:normAutofit/>
          </a:bodyPr>
          <a:lstStyle/>
          <a:p>
            <a:r>
              <a:rPr lang="pl-PL"/>
              <a:t>Czas</a:t>
            </a:r>
          </a:p>
        </p:txBody>
      </p:sp>
      <p:cxnSp>
        <p:nvCxnSpPr>
          <p:cNvPr id="3077" name="Straight Connector 72">
            <a:extLst>
              <a:ext uri="{FF2B5EF4-FFF2-40B4-BE49-F238E27FC236}">
                <a16:creationId xmlns:a16="http://schemas.microsoft.com/office/drawing/2014/main" id="{DDD9C044-4B08-47CC-852C-B22B09675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4948518" cy="132453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8" name="Straight Connector 74">
            <a:extLst>
              <a:ext uri="{FF2B5EF4-FFF2-40B4-BE49-F238E27FC236}">
                <a16:creationId xmlns:a16="http://schemas.microsoft.com/office/drawing/2014/main" id="{5033687E-2F83-4E90-B11A-4B998C1540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818708" cy="642738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292DBC3-1A72-41ED-8432-D0D64FD63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1" y="2743200"/>
            <a:ext cx="4477872" cy="4114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Skawiński – bohater „Latarnika” Henryka Sienkiewicza - EQURS">
            <a:extLst>
              <a:ext uri="{FF2B5EF4-FFF2-40B4-BE49-F238E27FC236}">
                <a16:creationId xmlns:a16="http://schemas.microsoft.com/office/drawing/2014/main" id="{45A6D09E-9471-4B47-9DBC-2A2FFD9BB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537715"/>
            <a:ext cx="5562600" cy="378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9309E4A-5F81-4CAB-B5DB-AB4EB90C7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602477" y="2548218"/>
            <a:ext cx="589522" cy="430978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pole tekstowe 3">
            <a:extLst>
              <a:ext uri="{FF2B5EF4-FFF2-40B4-BE49-F238E27FC236}">
                <a16:creationId xmlns:a16="http://schemas.microsoft.com/office/drawing/2014/main" id="{15FC0903-C5BA-469A-ACC2-A5B749B677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8862152"/>
              </p:ext>
            </p:extLst>
          </p:nvPr>
        </p:nvGraphicFramePr>
        <p:xfrm>
          <a:off x="6681789" y="2290762"/>
          <a:ext cx="4572428" cy="4033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142484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F8222250-799A-4AD0-9BD1-BE6EB7A06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Freeform: Shape 72">
            <a:extLst>
              <a:ext uri="{FF2B5EF4-FFF2-40B4-BE49-F238E27FC236}">
                <a16:creationId xmlns:a16="http://schemas.microsoft.com/office/drawing/2014/main" id="{B770432A-C0A6-4D4F-AE2C-705049DAB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6244921" y="-5976"/>
            <a:ext cx="5947079" cy="6874927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677452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693787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842978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435688"/>
              <a:gd name="connsiteY0" fmla="*/ 0 h 6874927"/>
              <a:gd name="connsiteX1" fmla="*/ 4435688 w 4435688"/>
              <a:gd name="connsiteY1" fmla="*/ 4763 h 6874927"/>
              <a:gd name="connsiteX2" fmla="*/ 3842978 w 4435688"/>
              <a:gd name="connsiteY2" fmla="*/ 6874927 h 6874927"/>
              <a:gd name="connsiteX3" fmla="*/ 0 w 4435688"/>
              <a:gd name="connsiteY3" fmla="*/ 6863976 h 6874927"/>
              <a:gd name="connsiteX4" fmla="*/ 0 w 4435688"/>
              <a:gd name="connsiteY4" fmla="*/ 0 h 687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5688" h="6874927">
                <a:moveTo>
                  <a:pt x="0" y="0"/>
                </a:moveTo>
                <a:lnTo>
                  <a:pt x="4435688" y="4763"/>
                </a:lnTo>
                <a:lnTo>
                  <a:pt x="3842978" y="6874927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B3AF184-89C6-495D-A54E-EE880B935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705" y="542926"/>
            <a:ext cx="4439894" cy="1668143"/>
          </a:xfrm>
        </p:spPr>
        <p:txBody>
          <a:bodyPr>
            <a:normAutofit/>
          </a:bodyPr>
          <a:lstStyle/>
          <a:p>
            <a:r>
              <a:rPr lang="pl-PL" dirty="0"/>
              <a:t>Miejsce </a:t>
            </a:r>
          </a:p>
        </p:txBody>
      </p:sp>
      <p:pic>
        <p:nvPicPr>
          <p:cNvPr id="2050" name="Picture 2" descr="Latarnik - Henryk Sienkiewicz - Baba od polskiego">
            <a:extLst>
              <a:ext uri="{FF2B5EF4-FFF2-40B4-BE49-F238E27FC236}">
                <a16:creationId xmlns:a16="http://schemas.microsoft.com/office/drawing/2014/main" id="{1D99E2B8-BBC0-4625-8EB7-E6946BA3C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953385"/>
            <a:ext cx="5270053" cy="295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4" name="Straight Connector 74">
            <a:extLst>
              <a:ext uri="{FF2B5EF4-FFF2-40B4-BE49-F238E27FC236}">
                <a16:creationId xmlns:a16="http://schemas.microsoft.com/office/drawing/2014/main" id="{78FBE787-8B1D-40E5-8468-6F665BB5D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43268" y="0"/>
            <a:ext cx="488370" cy="68804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1BD298-C5BD-4447-A71F-1600C13C2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706" y="2211069"/>
            <a:ext cx="4439894" cy="4113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dirty="0">
                <a:latin typeface="Univers Condensed Light"/>
              </a:rPr>
              <a:t>Akcja utworu toczy się w Aspinwall i na samotnej wysepce leżącej niedaleko Panamy.</a:t>
            </a:r>
          </a:p>
        </p:txBody>
      </p:sp>
    </p:spTree>
    <p:extLst>
      <p:ext uri="{BB962C8B-B14F-4D97-AF65-F5344CB8AC3E}">
        <p14:creationId xmlns:p14="http://schemas.microsoft.com/office/powerpoint/2010/main" val="300063668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D16DE02-C2C8-477C-9FD7-70A983BDE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13AF29F-D5EC-4489-BF8F-3B356C597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0173A01-F891-430E-B39E-483E711B2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E0363E9-7CD0-497E-88D7-940136490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78117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CCD4B14-FFCC-4CE5-BC9D-DF47AA1AD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71094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5DED734-54E5-48ED-AEE6-165F24827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0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C0652904-7DD6-496E-AA75-40F079DAF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584791"/>
            <a:ext cx="10064376" cy="1086847"/>
          </a:xfrm>
        </p:spPr>
        <p:txBody>
          <a:bodyPr>
            <a:normAutofit/>
          </a:bodyPr>
          <a:lstStyle/>
          <a:p>
            <a:r>
              <a:rPr lang="pl-PL" dirty="0"/>
              <a:t>bohaterowie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4222167-616B-448F-A79B-219A4FD3D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B08F26-4A3B-4CC5-B032-256605F66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118" y="2009553"/>
            <a:ext cx="6483270" cy="4315047"/>
          </a:xfrm>
        </p:spPr>
        <p:txBody>
          <a:bodyPr anchor="ctr">
            <a:normAutofit fontScale="62500" lnSpcReduction="20000"/>
          </a:bodyPr>
          <a:lstStyle/>
          <a:p>
            <a:r>
              <a:rPr lang="pl-PL" sz="5100" b="1" dirty="0">
                <a:latin typeface="Univers Condensed Light"/>
              </a:rPr>
              <a:t>Skawiński</a:t>
            </a:r>
            <a:r>
              <a:rPr lang="pl-PL" sz="5100" dirty="0">
                <a:latin typeface="Univers Condensed Light"/>
              </a:rPr>
              <a:t> - latarnik, żołnierz, tułacz.</a:t>
            </a:r>
          </a:p>
          <a:p>
            <a:r>
              <a:rPr lang="pl-PL" sz="5100" b="1" dirty="0">
                <a:latin typeface="Univers Condensed Light"/>
              </a:rPr>
              <a:t>Izaak Falconbridge </a:t>
            </a:r>
            <a:r>
              <a:rPr lang="pl-PL" sz="5100" dirty="0">
                <a:latin typeface="Univers Condensed Light"/>
              </a:rPr>
              <a:t>- konsul Stanów Zjednoczonych w Panamie, przyjmuje do pracy Skawińskiego, podziwia jego waleczność, odwagę, upór w pokonywaniu przeciwności losu.</a:t>
            </a:r>
          </a:p>
          <a:p>
            <a:r>
              <a:rPr lang="pl-PL" sz="5100" b="1" dirty="0">
                <a:latin typeface="Univers Condensed Light"/>
              </a:rPr>
              <a:t>Johns</a:t>
            </a:r>
            <a:r>
              <a:rPr lang="pl-PL" sz="5100" dirty="0">
                <a:latin typeface="Univers Condensed Light"/>
              </a:rPr>
              <a:t> - strażnik portowy, przynosi Skawińskiemu wiadomość o zatonięciu łodzi i utracie posady.</a:t>
            </a:r>
          </a:p>
          <a:p>
            <a:endParaRPr lang="pl-PL" dirty="0"/>
          </a:p>
        </p:txBody>
      </p:sp>
      <p:pic>
        <p:nvPicPr>
          <p:cNvPr id="4098" name="Picture 2" descr="24 Best mewa ideas | mewa, ptaki, malarstwo">
            <a:extLst>
              <a:ext uri="{FF2B5EF4-FFF2-40B4-BE49-F238E27FC236}">
                <a16:creationId xmlns:a16="http://schemas.microsoft.com/office/drawing/2014/main" id="{8487685F-8FBB-4CF3-B293-E55991FA9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1974" y="3015609"/>
            <a:ext cx="4136627" cy="275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31110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1D8699-067D-4768-9F87-3E302B37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5F53C6F-CBFC-4754-8ED0-078995109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2" y="584791"/>
            <a:ext cx="9932896" cy="1148665"/>
          </a:xfrm>
        </p:spPr>
        <p:txBody>
          <a:bodyPr>
            <a:normAutofit/>
          </a:bodyPr>
          <a:lstStyle/>
          <a:p>
            <a:r>
              <a:rPr lang="pl-PL" dirty="0"/>
              <a:t>O powstaniu utworu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364443-B44B-44C9-B8C4-AED23CB6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9745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313983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950BAB-F521-4A52-A263-D10578977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85530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087726-EFA7-48B6-8527-80902BB55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14436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972B62-9819-493C-A305-2C04A2D43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0379BA-2235-4843-AB9A-D8E2BCFC9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552" y="2623302"/>
            <a:ext cx="9932896" cy="35536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dirty="0"/>
              <a:t>„Latarnik” powstał w 1880 roku. Po raz pierwszy ukazał się w czasopiśmie „Niwa”. Autora zainspirowały autentyczne wydarzenia w Stanach Zjednoczonych, o których Sienkiewicz dowiedział się od korespondenta Juliana Horaina.</a:t>
            </a:r>
            <a:br>
              <a:rPr lang="pl-PL" dirty="0"/>
            </a:br>
            <a:br>
              <a:rPr lang="pl-PL" dirty="0"/>
            </a:br>
            <a:r>
              <a:rPr lang="pl-PL" dirty="0"/>
              <a:t>Pierwowzorem Skawińskiego był emigrant – Siellawa, samotny latarnik z Aspinwall. Zaczytawszy się w „Murdelionie” Kaczkowskiego, zapomniał o zapaleniu latarni. Został więc zwolniony.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000640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9DE099-0F5D-4B8C-A573-7F22E9704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Przebieg akcji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03222686-166D-47B1-8833-AE02D4ED41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725295"/>
              </p:ext>
            </p:extLst>
          </p:nvPr>
        </p:nvGraphicFramePr>
        <p:xfrm>
          <a:off x="142875" y="1504951"/>
          <a:ext cx="11706225" cy="5057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585832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9DE099-0F5D-4B8C-A573-7F22E9704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Przebieg akcji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03222686-166D-47B1-8833-AE02D4ED41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0224507"/>
              </p:ext>
            </p:extLst>
          </p:nvPr>
        </p:nvGraphicFramePr>
        <p:xfrm>
          <a:off x="142875" y="1504951"/>
          <a:ext cx="11706225" cy="5057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2365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9A653BDB7335D4A9CEF6AF76A7AE809" ma:contentTypeVersion="9" ma:contentTypeDescription="Utwórz nowy dokument." ma:contentTypeScope="" ma:versionID="a8a84982ec7ad00c58aa9d9b46c09201">
  <xsd:schema xmlns:xsd="http://www.w3.org/2001/XMLSchema" xmlns:xs="http://www.w3.org/2001/XMLSchema" xmlns:p="http://schemas.microsoft.com/office/2006/metadata/properties" xmlns:ns2="663351ee-c261-4d62-800d-15ed4ea29ca6" targetNamespace="http://schemas.microsoft.com/office/2006/metadata/properties" ma:root="true" ma:fieldsID="1aaab95dcbdd8ba2db6ad3e1cafea211" ns2:_="">
    <xsd:import namespace="663351ee-c261-4d62-800d-15ed4ea29c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351ee-c261-4d62-800d-15ed4ea29c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E9FA89A-8BB2-49A8-BF34-5AF127C114EB}"/>
</file>

<file path=customXml/itemProps2.xml><?xml version="1.0" encoding="utf-8"?>
<ds:datastoreItem xmlns:ds="http://schemas.openxmlformats.org/officeDocument/2006/customXml" ds:itemID="{630F1E94-54EA-4F40-B34E-2049866365C7}"/>
</file>

<file path=customXml/itemProps3.xml><?xml version="1.0" encoding="utf-8"?>
<ds:datastoreItem xmlns:ds="http://schemas.openxmlformats.org/officeDocument/2006/customXml" ds:itemID="{61842D54-5E0A-40EC-ACB9-81120ADF08D2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1524</Words>
  <Application>Microsoft Office PowerPoint</Application>
  <PresentationFormat>Panoramiczny</PresentationFormat>
  <Paragraphs>159</Paragraphs>
  <Slides>27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8" baseType="lpstr">
      <vt:lpstr>Batang</vt:lpstr>
      <vt:lpstr>Angsana New</vt:lpstr>
      <vt:lpstr>Arial</vt:lpstr>
      <vt:lpstr>Calibri</vt:lpstr>
      <vt:lpstr>Cavolini</vt:lpstr>
      <vt:lpstr>Modern Love</vt:lpstr>
      <vt:lpstr>Source Sans Pro</vt:lpstr>
      <vt:lpstr>Univers Condensed Light</vt:lpstr>
      <vt:lpstr>Univers Condensed Light (Tekst podstawowy)</vt:lpstr>
      <vt:lpstr>Walbaum Display Light</vt:lpstr>
      <vt:lpstr>AngleLinesVTI</vt:lpstr>
      <vt:lpstr>Latarnik</vt:lpstr>
      <vt:lpstr>O autorze</vt:lpstr>
      <vt:lpstr>Gatunek</vt:lpstr>
      <vt:lpstr>Czas</vt:lpstr>
      <vt:lpstr>Miejsce </vt:lpstr>
      <vt:lpstr>bohaterowie</vt:lpstr>
      <vt:lpstr>O powstaniu utworu</vt:lpstr>
      <vt:lpstr>Przebieg akcji</vt:lpstr>
      <vt:lpstr>Przebieg akcji</vt:lpstr>
      <vt:lpstr>Przebieg akcji</vt:lpstr>
      <vt:lpstr>Przebieg akcji</vt:lpstr>
      <vt:lpstr>Przebieg akcji</vt:lpstr>
      <vt:lpstr>Przebieg akcji</vt:lpstr>
      <vt:lpstr>Przebieg akcji</vt:lpstr>
      <vt:lpstr>Wydarzenia</vt:lpstr>
      <vt:lpstr>Życie Skawińskiego</vt:lpstr>
      <vt:lpstr>Życie Skawińskiego</vt:lpstr>
      <vt:lpstr>Życie Skawińskiego</vt:lpstr>
      <vt:lpstr>Życie Skawińskiego</vt:lpstr>
      <vt:lpstr>Życie Skawińskiego</vt:lpstr>
      <vt:lpstr>Prezentacja programu PowerPoint</vt:lpstr>
      <vt:lpstr>Skawiński-cechy</vt:lpstr>
      <vt:lpstr>Prezentacja programu PowerPoint</vt:lpstr>
      <vt:lpstr>Powody dla Skawiński pragnął zostać latarnikiem:</vt:lpstr>
      <vt:lpstr>Motywy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Latarnik</dc:title>
  <dc:creator>Edyta Palgan</dc:creator>
  <cp:lastModifiedBy>Edyta Palgan</cp:lastModifiedBy>
  <cp:revision>7</cp:revision>
  <dcterms:created xsi:type="dcterms:W3CDTF">2022-03-14T19:13:09Z</dcterms:created>
  <dcterms:modified xsi:type="dcterms:W3CDTF">2022-03-22T19:34:25Z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0x01010069A653BDB7335D4A9CEF6AF76A7AE809</vt:lpwstr>
  </property>
</Properties>
</file>