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F91A6-5F4B-45C7-ADD9-1E83798AFE03}" v="2" dt="2022-05-09T20:31:58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a Araźna" userId="S::b.arazna@zsp1mm.pl::7969d39b-44a7-427c-bbfb-bf12a4b59269" providerId="AD" clId="Web-{6A8F91A6-5F4B-45C7-ADD9-1E83798AFE03}"/>
    <pc:docChg chg="delSld">
      <pc:chgData name="Beata Araźna" userId="S::b.arazna@zsp1mm.pl::7969d39b-44a7-427c-bbfb-bf12a4b59269" providerId="AD" clId="Web-{6A8F91A6-5F4B-45C7-ADD9-1E83798AFE03}" dt="2022-05-09T20:31:58.398" v="1"/>
      <pc:docMkLst>
        <pc:docMk/>
      </pc:docMkLst>
      <pc:sldChg chg="del">
        <pc:chgData name="Beata Araźna" userId="S::b.arazna@zsp1mm.pl::7969d39b-44a7-427c-bbfb-bf12a4b59269" providerId="AD" clId="Web-{6A8F91A6-5F4B-45C7-ADD9-1E83798AFE03}" dt="2022-05-09T20:31:58.398" v="1"/>
        <pc:sldMkLst>
          <pc:docMk/>
          <pc:sldMk cId="0" sldId="258"/>
        </pc:sldMkLst>
      </pc:sldChg>
      <pc:sldChg chg="del">
        <pc:chgData name="Beata Araźna" userId="S::b.arazna@zsp1mm.pl::7969d39b-44a7-427c-bbfb-bf12a4b59269" providerId="AD" clId="Web-{6A8F91A6-5F4B-45C7-ADD9-1E83798AFE03}" dt="2022-05-09T20:31:47.335" v="0"/>
        <pc:sldMkLst>
          <pc:docMk/>
          <pc:sldMk cId="0" sldId="2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14C2A6-8069-42EA-9177-D8740EC7FC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CAD1F54-C38B-481D-B47A-2DCB5CA79CDD}">
      <dgm:prSet phldrT="[Tekst]" custT="1"/>
      <dgm:spPr/>
      <dgm:t>
        <a:bodyPr/>
        <a:lstStyle/>
        <a:p>
          <a:r>
            <a:rPr lang="pl-PL" sz="3200" dirty="0"/>
            <a:t>Akcja utworu trwa osiem dni, rozpoczyna się przymusowym lądowaniem na Saharze.</a:t>
          </a:r>
        </a:p>
      </dgm:t>
    </dgm:pt>
    <dgm:pt modelId="{BA1A60F2-EDCB-426C-8CB8-FB7C0323EB91}" type="parTrans" cxnId="{D64BB50B-2494-490F-BE9B-4A3B4FE23E78}">
      <dgm:prSet/>
      <dgm:spPr/>
      <dgm:t>
        <a:bodyPr/>
        <a:lstStyle/>
        <a:p>
          <a:endParaRPr lang="pl-PL"/>
        </a:p>
      </dgm:t>
    </dgm:pt>
    <dgm:pt modelId="{FDF04DCA-B72B-4B10-9154-2BF6AB4BF552}" type="sibTrans" cxnId="{D64BB50B-2494-490F-BE9B-4A3B4FE23E78}">
      <dgm:prSet/>
      <dgm:spPr/>
      <dgm:t>
        <a:bodyPr/>
        <a:lstStyle/>
        <a:p>
          <a:endParaRPr lang="pl-PL"/>
        </a:p>
      </dgm:t>
    </dgm:pt>
    <dgm:pt modelId="{242C87D2-DF38-4F21-9C97-63F3BA0460D9}">
      <dgm:prSet phldrT="[Tekst]" custT="1"/>
      <dgm:spPr/>
      <dgm:t>
        <a:bodyPr/>
        <a:lstStyle/>
        <a:p>
          <a:r>
            <a:rPr lang="pl-PL" sz="3200" dirty="0"/>
            <a:t>Czas fabuły obejmuje dzieciństwo oraz ukazuje jeden rok z życia Małego Księcia, podczas którego odbywał podróż po różnych planetach, aż trafił na Ziemię.</a:t>
          </a:r>
        </a:p>
      </dgm:t>
    </dgm:pt>
    <dgm:pt modelId="{151BA783-4601-4146-B487-EDADECAA25F9}" type="parTrans" cxnId="{E56A81A5-74A1-418D-8901-6F059CD549C3}">
      <dgm:prSet/>
      <dgm:spPr/>
      <dgm:t>
        <a:bodyPr/>
        <a:lstStyle/>
        <a:p>
          <a:endParaRPr lang="pl-PL"/>
        </a:p>
      </dgm:t>
    </dgm:pt>
    <dgm:pt modelId="{73B6FC0A-3B90-4E51-923F-0D72E69C35EE}" type="sibTrans" cxnId="{E56A81A5-74A1-418D-8901-6F059CD549C3}">
      <dgm:prSet/>
      <dgm:spPr/>
      <dgm:t>
        <a:bodyPr/>
        <a:lstStyle/>
        <a:p>
          <a:endParaRPr lang="pl-PL"/>
        </a:p>
      </dgm:t>
    </dgm:pt>
    <dgm:pt modelId="{F13D43EA-0C7C-4F0D-858F-B6A57F6DA098}" type="pres">
      <dgm:prSet presAssocID="{2E14C2A6-8069-42EA-9177-D8740EC7FC22}" presName="linear" presStyleCnt="0">
        <dgm:presLayoutVars>
          <dgm:animLvl val="lvl"/>
          <dgm:resizeHandles val="exact"/>
        </dgm:presLayoutVars>
      </dgm:prSet>
      <dgm:spPr/>
    </dgm:pt>
    <dgm:pt modelId="{0A90B495-1AC8-4AF6-80F1-D147EB536026}" type="pres">
      <dgm:prSet presAssocID="{ECAD1F54-C38B-481D-B47A-2DCB5CA79CD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C128B34-321F-4BED-B8BD-B1682021E04B}" type="pres">
      <dgm:prSet presAssocID="{FDF04DCA-B72B-4B10-9154-2BF6AB4BF552}" presName="spacer" presStyleCnt="0"/>
      <dgm:spPr/>
    </dgm:pt>
    <dgm:pt modelId="{31C00D89-3E58-4481-950A-D0FF2C611D5E}" type="pres">
      <dgm:prSet presAssocID="{242C87D2-DF38-4F21-9C97-63F3BA0460D9}" presName="parentText" presStyleLbl="node1" presStyleIdx="1" presStyleCnt="2" custScaleY="154456" custLinFactY="46734" custLinFactNeighborX="-372" custLinFactNeighborY="100000">
        <dgm:presLayoutVars>
          <dgm:chMax val="0"/>
          <dgm:bulletEnabled val="1"/>
        </dgm:presLayoutVars>
      </dgm:prSet>
      <dgm:spPr/>
    </dgm:pt>
  </dgm:ptLst>
  <dgm:cxnLst>
    <dgm:cxn modelId="{D64BB50B-2494-490F-BE9B-4A3B4FE23E78}" srcId="{2E14C2A6-8069-42EA-9177-D8740EC7FC22}" destId="{ECAD1F54-C38B-481D-B47A-2DCB5CA79CDD}" srcOrd="0" destOrd="0" parTransId="{BA1A60F2-EDCB-426C-8CB8-FB7C0323EB91}" sibTransId="{FDF04DCA-B72B-4B10-9154-2BF6AB4BF552}"/>
    <dgm:cxn modelId="{EA82EC68-9FB2-4EC2-AECA-94066BB675D9}" type="presOf" srcId="{ECAD1F54-C38B-481D-B47A-2DCB5CA79CDD}" destId="{0A90B495-1AC8-4AF6-80F1-D147EB536026}" srcOrd="0" destOrd="0" presId="urn:microsoft.com/office/officeart/2005/8/layout/vList2"/>
    <dgm:cxn modelId="{2B2DD357-AC90-4712-AE5C-A640AABA7B46}" type="presOf" srcId="{2E14C2A6-8069-42EA-9177-D8740EC7FC22}" destId="{F13D43EA-0C7C-4F0D-858F-B6A57F6DA098}" srcOrd="0" destOrd="0" presId="urn:microsoft.com/office/officeart/2005/8/layout/vList2"/>
    <dgm:cxn modelId="{E56A81A5-74A1-418D-8901-6F059CD549C3}" srcId="{2E14C2A6-8069-42EA-9177-D8740EC7FC22}" destId="{242C87D2-DF38-4F21-9C97-63F3BA0460D9}" srcOrd="1" destOrd="0" parTransId="{151BA783-4601-4146-B487-EDADECAA25F9}" sibTransId="{73B6FC0A-3B90-4E51-923F-0D72E69C35EE}"/>
    <dgm:cxn modelId="{9E96CEBB-9A1C-49F9-90BB-4C77B505CD02}" type="presOf" srcId="{242C87D2-DF38-4F21-9C97-63F3BA0460D9}" destId="{31C00D89-3E58-4481-950A-D0FF2C611D5E}" srcOrd="0" destOrd="0" presId="urn:microsoft.com/office/officeart/2005/8/layout/vList2"/>
    <dgm:cxn modelId="{CC71BB6F-3C00-4B3F-A9B9-02F00015B436}" type="presParOf" srcId="{F13D43EA-0C7C-4F0D-858F-B6A57F6DA098}" destId="{0A90B495-1AC8-4AF6-80F1-D147EB536026}" srcOrd="0" destOrd="0" presId="urn:microsoft.com/office/officeart/2005/8/layout/vList2"/>
    <dgm:cxn modelId="{F814864B-FB15-4965-B473-14B299A4218F}" type="presParOf" srcId="{F13D43EA-0C7C-4F0D-858F-B6A57F6DA098}" destId="{FC128B34-321F-4BED-B8BD-B1682021E04B}" srcOrd="1" destOrd="0" presId="urn:microsoft.com/office/officeart/2005/8/layout/vList2"/>
    <dgm:cxn modelId="{5CBC3062-7617-4318-B9EE-CD9539D3B733}" type="presParOf" srcId="{F13D43EA-0C7C-4F0D-858F-B6A57F6DA098}" destId="{31C00D89-3E58-4481-950A-D0FF2C611D5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32AA-7429-4443-8497-B457DC0F0A50}" type="doc">
      <dgm:prSet loTypeId="urn:microsoft.com/office/officeart/2005/8/layout/default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47D57501-DFFD-4414-92B2-455403873DAC}">
      <dgm:prSet phldrT="[Tekst]"/>
      <dgm:spPr/>
      <dgm:t>
        <a:bodyPr/>
        <a:lstStyle/>
        <a:p>
          <a:r>
            <a:rPr lang="pl-PL" dirty="0"/>
            <a:t>Podróż w życiu bohatera</a:t>
          </a:r>
        </a:p>
      </dgm:t>
    </dgm:pt>
    <dgm:pt modelId="{842A50C9-0C0E-4F07-A354-74C3E692B357}" type="parTrans" cxnId="{833083FD-1539-430C-9A35-C3309EE76106}">
      <dgm:prSet/>
      <dgm:spPr/>
      <dgm:t>
        <a:bodyPr/>
        <a:lstStyle/>
        <a:p>
          <a:endParaRPr lang="pl-PL"/>
        </a:p>
      </dgm:t>
    </dgm:pt>
    <dgm:pt modelId="{74CD8189-13DE-4BA6-9A5A-49ADD58E4631}" type="sibTrans" cxnId="{833083FD-1539-430C-9A35-C3309EE76106}">
      <dgm:prSet/>
      <dgm:spPr/>
      <dgm:t>
        <a:bodyPr/>
        <a:lstStyle/>
        <a:p>
          <a:endParaRPr lang="pl-PL"/>
        </a:p>
      </dgm:t>
    </dgm:pt>
    <dgm:pt modelId="{78616A4E-1EEC-47B1-B1D8-AB0E09AA5EB3}">
      <dgm:prSet phldrT="[Tekst]"/>
      <dgm:spPr/>
      <dgm:t>
        <a:bodyPr/>
        <a:lstStyle/>
        <a:p>
          <a:r>
            <a:rPr lang="pl-PL" dirty="0"/>
            <a:t>Świat dorosłych</a:t>
          </a:r>
        </a:p>
      </dgm:t>
    </dgm:pt>
    <dgm:pt modelId="{6B029653-0CAD-46D5-AEE6-5E3DEFC17D95}" type="parTrans" cxnId="{135D350E-43CE-47B0-AD43-439131A89E2C}">
      <dgm:prSet/>
      <dgm:spPr/>
      <dgm:t>
        <a:bodyPr/>
        <a:lstStyle/>
        <a:p>
          <a:endParaRPr lang="pl-PL"/>
        </a:p>
      </dgm:t>
    </dgm:pt>
    <dgm:pt modelId="{C31AC744-F1C2-4AED-9A6E-0933FBB23B43}" type="sibTrans" cxnId="{135D350E-43CE-47B0-AD43-439131A89E2C}">
      <dgm:prSet/>
      <dgm:spPr/>
      <dgm:t>
        <a:bodyPr/>
        <a:lstStyle/>
        <a:p>
          <a:endParaRPr lang="pl-PL"/>
        </a:p>
      </dgm:t>
    </dgm:pt>
    <dgm:pt modelId="{D118A7CC-139A-4357-8FA4-884DF9D2740D}">
      <dgm:prSet phldrT="[Tekst]"/>
      <dgm:spPr/>
      <dgm:t>
        <a:bodyPr/>
        <a:lstStyle/>
        <a:p>
          <a:r>
            <a:rPr lang="pl-PL" dirty="0"/>
            <a:t>Przyjaźń</a:t>
          </a:r>
        </a:p>
      </dgm:t>
    </dgm:pt>
    <dgm:pt modelId="{63A3CF72-97AC-4F59-97DA-9D1D32E4093D}" type="parTrans" cxnId="{1725336F-C147-45DE-A7A8-A44516DC9E67}">
      <dgm:prSet/>
      <dgm:spPr/>
      <dgm:t>
        <a:bodyPr/>
        <a:lstStyle/>
        <a:p>
          <a:endParaRPr lang="pl-PL"/>
        </a:p>
      </dgm:t>
    </dgm:pt>
    <dgm:pt modelId="{9FA16D20-02F1-44C3-B6EB-FCBC358C15D3}" type="sibTrans" cxnId="{1725336F-C147-45DE-A7A8-A44516DC9E67}">
      <dgm:prSet/>
      <dgm:spPr/>
      <dgm:t>
        <a:bodyPr/>
        <a:lstStyle/>
        <a:p>
          <a:endParaRPr lang="pl-PL"/>
        </a:p>
      </dgm:t>
    </dgm:pt>
    <dgm:pt modelId="{4FB92F2E-C19D-40DE-A23C-80E5339C09DE}">
      <dgm:prSet phldrT="[Tekst]"/>
      <dgm:spPr/>
      <dgm:t>
        <a:bodyPr/>
        <a:lstStyle/>
        <a:p>
          <a:r>
            <a:rPr lang="pl-PL" dirty="0"/>
            <a:t>Miłość</a:t>
          </a:r>
        </a:p>
      </dgm:t>
    </dgm:pt>
    <dgm:pt modelId="{7B773C05-E640-4AC5-B8E6-FB7FEBA540DD}" type="parTrans" cxnId="{89BD164F-1B85-4D1A-81D2-ADDBAFD7EEE1}">
      <dgm:prSet/>
      <dgm:spPr/>
      <dgm:t>
        <a:bodyPr/>
        <a:lstStyle/>
        <a:p>
          <a:endParaRPr lang="pl-PL"/>
        </a:p>
      </dgm:t>
    </dgm:pt>
    <dgm:pt modelId="{45693312-FE66-4653-91C1-0BF78F419BFD}" type="sibTrans" cxnId="{89BD164F-1B85-4D1A-81D2-ADDBAFD7EEE1}">
      <dgm:prSet/>
      <dgm:spPr/>
      <dgm:t>
        <a:bodyPr/>
        <a:lstStyle/>
        <a:p>
          <a:endParaRPr lang="pl-PL"/>
        </a:p>
      </dgm:t>
    </dgm:pt>
    <dgm:pt modelId="{86539105-2EC6-4629-B279-B1621DBA2DE5}" type="pres">
      <dgm:prSet presAssocID="{C73332AA-7429-4443-8497-B457DC0F0A50}" presName="diagram" presStyleCnt="0">
        <dgm:presLayoutVars>
          <dgm:dir/>
          <dgm:resizeHandles val="exact"/>
        </dgm:presLayoutVars>
      </dgm:prSet>
      <dgm:spPr/>
    </dgm:pt>
    <dgm:pt modelId="{93EAFAA0-7BE0-40A1-945B-EBA4D1FB5118}" type="pres">
      <dgm:prSet presAssocID="{47D57501-DFFD-4414-92B2-455403873DAC}" presName="node" presStyleLbl="node1" presStyleIdx="0" presStyleCnt="4">
        <dgm:presLayoutVars>
          <dgm:bulletEnabled val="1"/>
        </dgm:presLayoutVars>
      </dgm:prSet>
      <dgm:spPr/>
    </dgm:pt>
    <dgm:pt modelId="{6040B7AB-6577-4371-A1C8-690ADCAE3902}" type="pres">
      <dgm:prSet presAssocID="{74CD8189-13DE-4BA6-9A5A-49ADD58E4631}" presName="sibTrans" presStyleCnt="0"/>
      <dgm:spPr/>
    </dgm:pt>
    <dgm:pt modelId="{04597A3B-A145-4740-922D-7BBB99E607AA}" type="pres">
      <dgm:prSet presAssocID="{78616A4E-1EEC-47B1-B1D8-AB0E09AA5EB3}" presName="node" presStyleLbl="node1" presStyleIdx="1" presStyleCnt="4">
        <dgm:presLayoutVars>
          <dgm:bulletEnabled val="1"/>
        </dgm:presLayoutVars>
      </dgm:prSet>
      <dgm:spPr/>
    </dgm:pt>
    <dgm:pt modelId="{78FDD15C-5D96-474D-8D9E-3AFA31FAF116}" type="pres">
      <dgm:prSet presAssocID="{C31AC744-F1C2-4AED-9A6E-0933FBB23B43}" presName="sibTrans" presStyleCnt="0"/>
      <dgm:spPr/>
    </dgm:pt>
    <dgm:pt modelId="{56DD09F4-AEF2-4B69-9AD2-4CE7B9BABC96}" type="pres">
      <dgm:prSet presAssocID="{D118A7CC-139A-4357-8FA4-884DF9D2740D}" presName="node" presStyleLbl="node1" presStyleIdx="2" presStyleCnt="4">
        <dgm:presLayoutVars>
          <dgm:bulletEnabled val="1"/>
        </dgm:presLayoutVars>
      </dgm:prSet>
      <dgm:spPr/>
    </dgm:pt>
    <dgm:pt modelId="{66CF6CCA-5605-48E2-B881-45A0858AEE1F}" type="pres">
      <dgm:prSet presAssocID="{9FA16D20-02F1-44C3-B6EB-FCBC358C15D3}" presName="sibTrans" presStyleCnt="0"/>
      <dgm:spPr/>
    </dgm:pt>
    <dgm:pt modelId="{264B5F0A-D40E-4B84-8CC9-05DE660836E1}" type="pres">
      <dgm:prSet presAssocID="{4FB92F2E-C19D-40DE-A23C-80E5339C09DE}" presName="node" presStyleLbl="node1" presStyleIdx="3" presStyleCnt="4">
        <dgm:presLayoutVars>
          <dgm:bulletEnabled val="1"/>
        </dgm:presLayoutVars>
      </dgm:prSet>
      <dgm:spPr/>
    </dgm:pt>
  </dgm:ptLst>
  <dgm:cxnLst>
    <dgm:cxn modelId="{135D350E-43CE-47B0-AD43-439131A89E2C}" srcId="{C73332AA-7429-4443-8497-B457DC0F0A50}" destId="{78616A4E-1EEC-47B1-B1D8-AB0E09AA5EB3}" srcOrd="1" destOrd="0" parTransId="{6B029653-0CAD-46D5-AEE6-5E3DEFC17D95}" sibTransId="{C31AC744-F1C2-4AED-9A6E-0933FBB23B43}"/>
    <dgm:cxn modelId="{DD867013-F5E9-4EAC-BE65-04B450B8AE8D}" type="presOf" srcId="{C73332AA-7429-4443-8497-B457DC0F0A50}" destId="{86539105-2EC6-4629-B279-B1621DBA2DE5}" srcOrd="0" destOrd="0" presId="urn:microsoft.com/office/officeart/2005/8/layout/default"/>
    <dgm:cxn modelId="{4290643A-BAB2-455B-B6E3-0246211D5F11}" type="presOf" srcId="{D118A7CC-139A-4357-8FA4-884DF9D2740D}" destId="{56DD09F4-AEF2-4B69-9AD2-4CE7B9BABC96}" srcOrd="0" destOrd="0" presId="urn:microsoft.com/office/officeart/2005/8/layout/default"/>
    <dgm:cxn modelId="{22246461-AB90-4890-90C8-4357B3C04920}" type="presOf" srcId="{78616A4E-1EEC-47B1-B1D8-AB0E09AA5EB3}" destId="{04597A3B-A145-4740-922D-7BBB99E607AA}" srcOrd="0" destOrd="0" presId="urn:microsoft.com/office/officeart/2005/8/layout/default"/>
    <dgm:cxn modelId="{89BD164F-1B85-4D1A-81D2-ADDBAFD7EEE1}" srcId="{C73332AA-7429-4443-8497-B457DC0F0A50}" destId="{4FB92F2E-C19D-40DE-A23C-80E5339C09DE}" srcOrd="3" destOrd="0" parTransId="{7B773C05-E640-4AC5-B8E6-FB7FEBA540DD}" sibTransId="{45693312-FE66-4653-91C1-0BF78F419BFD}"/>
    <dgm:cxn modelId="{1725336F-C147-45DE-A7A8-A44516DC9E67}" srcId="{C73332AA-7429-4443-8497-B457DC0F0A50}" destId="{D118A7CC-139A-4357-8FA4-884DF9D2740D}" srcOrd="2" destOrd="0" parTransId="{63A3CF72-97AC-4F59-97DA-9D1D32E4093D}" sibTransId="{9FA16D20-02F1-44C3-B6EB-FCBC358C15D3}"/>
    <dgm:cxn modelId="{6A0CF7C5-A2AC-469B-A96F-C83E2E5635EB}" type="presOf" srcId="{47D57501-DFFD-4414-92B2-455403873DAC}" destId="{93EAFAA0-7BE0-40A1-945B-EBA4D1FB5118}" srcOrd="0" destOrd="0" presId="urn:microsoft.com/office/officeart/2005/8/layout/default"/>
    <dgm:cxn modelId="{FC6393E5-E863-4453-8E95-72D919CF141D}" type="presOf" srcId="{4FB92F2E-C19D-40DE-A23C-80E5339C09DE}" destId="{264B5F0A-D40E-4B84-8CC9-05DE660836E1}" srcOrd="0" destOrd="0" presId="urn:microsoft.com/office/officeart/2005/8/layout/default"/>
    <dgm:cxn modelId="{833083FD-1539-430C-9A35-C3309EE76106}" srcId="{C73332AA-7429-4443-8497-B457DC0F0A50}" destId="{47D57501-DFFD-4414-92B2-455403873DAC}" srcOrd="0" destOrd="0" parTransId="{842A50C9-0C0E-4F07-A354-74C3E692B357}" sibTransId="{74CD8189-13DE-4BA6-9A5A-49ADD58E4631}"/>
    <dgm:cxn modelId="{46CDFC38-D0A2-476F-A5C4-BE40C47417C3}" type="presParOf" srcId="{86539105-2EC6-4629-B279-B1621DBA2DE5}" destId="{93EAFAA0-7BE0-40A1-945B-EBA4D1FB5118}" srcOrd="0" destOrd="0" presId="urn:microsoft.com/office/officeart/2005/8/layout/default"/>
    <dgm:cxn modelId="{15A502C5-29D7-4DBF-A697-8551903A7631}" type="presParOf" srcId="{86539105-2EC6-4629-B279-B1621DBA2DE5}" destId="{6040B7AB-6577-4371-A1C8-690ADCAE3902}" srcOrd="1" destOrd="0" presId="urn:microsoft.com/office/officeart/2005/8/layout/default"/>
    <dgm:cxn modelId="{7B6C1B8D-B7CB-4E87-AB8D-34C720DFDCD6}" type="presParOf" srcId="{86539105-2EC6-4629-B279-B1621DBA2DE5}" destId="{04597A3B-A145-4740-922D-7BBB99E607AA}" srcOrd="2" destOrd="0" presId="urn:microsoft.com/office/officeart/2005/8/layout/default"/>
    <dgm:cxn modelId="{4CB17D3E-2702-4E1E-8C31-6E7D1F23FA2B}" type="presParOf" srcId="{86539105-2EC6-4629-B279-B1621DBA2DE5}" destId="{78FDD15C-5D96-474D-8D9E-3AFA31FAF116}" srcOrd="3" destOrd="0" presId="urn:microsoft.com/office/officeart/2005/8/layout/default"/>
    <dgm:cxn modelId="{E4A06DED-CBB4-430A-BC71-3B6FA649A39F}" type="presParOf" srcId="{86539105-2EC6-4629-B279-B1621DBA2DE5}" destId="{56DD09F4-AEF2-4B69-9AD2-4CE7B9BABC96}" srcOrd="4" destOrd="0" presId="urn:microsoft.com/office/officeart/2005/8/layout/default"/>
    <dgm:cxn modelId="{1B67895C-9949-4431-961B-9CEA620C03C0}" type="presParOf" srcId="{86539105-2EC6-4629-B279-B1621DBA2DE5}" destId="{66CF6CCA-5605-48E2-B881-45A0858AEE1F}" srcOrd="5" destOrd="0" presId="urn:microsoft.com/office/officeart/2005/8/layout/default"/>
    <dgm:cxn modelId="{6BD66D9B-2C1B-48D5-B582-0981EF058188}" type="presParOf" srcId="{86539105-2EC6-4629-B279-B1621DBA2DE5}" destId="{264B5F0A-D40E-4B84-8CC9-05DE660836E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0B495-1AC8-4AF6-80F1-D147EB536026}">
      <dsp:nvSpPr>
        <dsp:cNvPr id="0" name=""/>
        <dsp:cNvSpPr/>
      </dsp:nvSpPr>
      <dsp:spPr>
        <a:xfrm>
          <a:off x="0" y="190496"/>
          <a:ext cx="6405586" cy="177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Akcja utworu trwa osiem dni, rozpoczyna się przymusowym lądowaniem na Saharze.</a:t>
          </a:r>
        </a:p>
      </dsp:txBody>
      <dsp:txXfrm>
        <a:off x="86814" y="277310"/>
        <a:ext cx="6231958" cy="1604772"/>
      </dsp:txXfrm>
    </dsp:sp>
    <dsp:sp modelId="{31C00D89-3E58-4481-950A-D0FF2C611D5E}">
      <dsp:nvSpPr>
        <dsp:cNvPr id="0" name=""/>
        <dsp:cNvSpPr/>
      </dsp:nvSpPr>
      <dsp:spPr>
        <a:xfrm>
          <a:off x="0" y="2214112"/>
          <a:ext cx="6405586" cy="2746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Czas fabuły obejmuje dzieciństwo oraz ukazuje jeden rok z życia Małego Księcia, podczas którego odbywał podróż po różnych planetach, aż trafił na Ziemię.</a:t>
          </a:r>
        </a:p>
      </dsp:txBody>
      <dsp:txXfrm>
        <a:off x="134090" y="2348202"/>
        <a:ext cx="6137406" cy="24786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AFAA0-7BE0-40A1-945B-EBA4D1FB5118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Podróż w życiu bohatera</a:t>
          </a:r>
        </a:p>
      </dsp:txBody>
      <dsp:txXfrm>
        <a:off x="744" y="145603"/>
        <a:ext cx="2902148" cy="1741289"/>
      </dsp:txXfrm>
    </dsp:sp>
    <dsp:sp modelId="{04597A3B-A145-4740-922D-7BBB99E607AA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3">
            <a:shade val="80000"/>
            <a:hueOff val="34651"/>
            <a:satOff val="-10191"/>
            <a:lumOff val="113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Świat dorosłych</a:t>
          </a:r>
        </a:p>
      </dsp:txBody>
      <dsp:txXfrm>
        <a:off x="3193107" y="145603"/>
        <a:ext cx="2902148" cy="1741289"/>
      </dsp:txXfrm>
    </dsp:sp>
    <dsp:sp modelId="{56DD09F4-AEF2-4B69-9AD2-4CE7B9BABC96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3">
            <a:shade val="80000"/>
            <a:hueOff val="69301"/>
            <a:satOff val="-20381"/>
            <a:lumOff val="226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Przyjaźń</a:t>
          </a:r>
        </a:p>
      </dsp:txBody>
      <dsp:txXfrm>
        <a:off x="744" y="2177107"/>
        <a:ext cx="2902148" cy="1741289"/>
      </dsp:txXfrm>
    </dsp:sp>
    <dsp:sp modelId="{264B5F0A-D40E-4B84-8CC9-05DE660836E1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3">
            <a:shade val="80000"/>
            <a:hueOff val="103952"/>
            <a:satOff val="-30572"/>
            <a:lumOff val="339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Miłość</a:t>
          </a:r>
        </a:p>
      </dsp:txBody>
      <dsp:txXfrm>
        <a:off x="3193107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2EC21-9FB0-4DFC-92F5-E925A902BBB7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DCEE4-CB45-4E3B-AA49-128FD2CFDDB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052C9-5A57-41D3-B1D8-F58BE409BE3D}" type="datetimeFigureOut">
              <a:rPr lang="pl-PL" smtClean="0"/>
              <a:t>09.05.2022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5DB487-0063-4019-A83F-714B05E90574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844" y="1785926"/>
            <a:ext cx="3571900" cy="1752600"/>
          </a:xfrm>
        </p:spPr>
        <p:txBody>
          <a:bodyPr/>
          <a:lstStyle/>
          <a:p>
            <a:pPr algn="ctr"/>
            <a:r>
              <a:rPr lang="pl-PL" b="1" dirty="0"/>
              <a:t>Antoine de </a:t>
            </a:r>
          </a:p>
          <a:p>
            <a:pPr algn="ctr"/>
            <a:r>
              <a:rPr lang="pl-PL" b="1" dirty="0" err="1"/>
              <a:t>Saint-Exupery</a:t>
            </a:r>
            <a:endParaRPr lang="pl-PL" b="1" dirty="0"/>
          </a:p>
        </p:txBody>
      </p:sp>
      <p:sp>
        <p:nvSpPr>
          <p:cNvPr id="4" name="Prostokąt 3"/>
          <p:cNvSpPr/>
          <p:nvPr/>
        </p:nvSpPr>
        <p:spPr>
          <a:xfrm>
            <a:off x="1214414" y="214290"/>
            <a:ext cx="71361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9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Mały Książę</a:t>
            </a:r>
          </a:p>
        </p:txBody>
      </p:sp>
      <p:pic>
        <p:nvPicPr>
          <p:cNvPr id="5" name="Obraz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143116"/>
            <a:ext cx="5024465" cy="41243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571868" y="214290"/>
            <a:ext cx="22862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Przyjaźń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500034" y="928670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/>
              <a:t>Mały Książę podróżował po świecie w poszukiwaniu przyjaciela. Niestety napotkani przez niego ludzie dorośli, z powodu swych wad i ciągłego pośpiechu, nie mogli się z nim zaprzyjaźnić. Dopiero na Ziemi lis wyjaśnił mu, że istotą przyjaźni jest wzajemne oswojenie się, to znaczy stworzenie obustronnych więzów, które sprawiają, że przyjaciele będą się wzajemnie potrzebować i staną się dla siebie kimś wyjątkowym. Aby się z kimś zaprzyjaźnić, należy zdobyć jego zaufanie, poznać go.  Książę zaprzyjaźnia się z lisem oraz z narratorem.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3786182" y="3500438"/>
            <a:ext cx="17972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Miłość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57158" y="4143380"/>
            <a:ext cx="86439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/>
              <a:t>Róża przybyła na planetę Małego Księcia w postaci nasionka. Książę pielęgnował ją i rozwinęła się w piękny kwiat. Oczarowała chłopca, mimo że nie była skromna i wciąż miała nowe żądania. Pewnego dnia przyłapał ją na kłamstwie, poczuł się nieszczęśliwy i oszukany, postanowił opuścić planetę. Podczas podróży chłopieć uświadomił sobie, że Róża jest dla niego wyjątkowa, dojrzał do miłości i wybaczenia. Zrozumiał, że musi się o nią troszczyć, starać się ją zrozumieć. Pojął, co oznacza być odpowiedzialnym za ukochaną.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143108" y="214290"/>
            <a:ext cx="53472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Rodzaj literacki</a:t>
            </a:r>
          </a:p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gatunek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71472" y="1928802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„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Mały Książę”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to utwór należący do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epiki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. To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filozoficzna baśń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– łączy w sobie cechy baśniowe oraz poważną tematykę z zakresu rozważań  filozoficznych – bohaterowie szukają odpowiedzi na pytania o sens życia, śmierci, wartości pracy, przyjaźni, miłości.  Taki utwór możemy określić też jako przypowieść albo parabolę, które pod dosłowną treścią, kryją znacznie ważniejsze sensy i to one stanowią jego istotę.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4612" y="571480"/>
            <a:ext cx="3377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 akcji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405586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357422" y="428604"/>
            <a:ext cx="4354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Miejsce akcji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285720" y="1500175"/>
            <a:ext cx="40719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dirty="0"/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Planeta Małego Księcia: Asteroida B-612, niewiele większa od domu, rośnie na niej róża, są malutkie wulkany, które trzeba czyścić, oraz nasiona baobabów. </a:t>
            </a:r>
          </a:p>
          <a:p>
            <a:pPr>
              <a:buFont typeface="Wingdings" pitchFamily="2" charset="2"/>
              <a:buChar char="ü"/>
            </a:pPr>
            <a:r>
              <a:rPr lang="pl-PL" sz="2800" dirty="0"/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Planety, które odwiedza Mały Książę podczas swojej podróży.</a:t>
            </a:r>
          </a:p>
          <a:p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Ne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500174"/>
            <a:ext cx="3778713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071802" y="357166"/>
            <a:ext cx="2949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Narracja</a:t>
            </a:r>
          </a:p>
        </p:txBody>
      </p:sp>
      <p:pic>
        <p:nvPicPr>
          <p:cNvPr id="3" name="Obraz 2" descr="Foto-1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214554"/>
            <a:ext cx="4063897" cy="28568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pole tekstowe 3"/>
          <p:cNvSpPr txBox="1"/>
          <p:nvPr/>
        </p:nvSpPr>
        <p:spPr>
          <a:xfrm>
            <a:off x="4857752" y="1928802"/>
            <a:ext cx="37862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Narratorem jest pilot, jeden z głównych bohaterów. To narracja pierwszoosobowa, czyli narrator wypowiada się w swoim własnym imieniu, opowiadając swoje przeżycia. Pewnego dnia musiał awaryjnie lądować na Saharze i to tam poznał Małego Księcia.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14414" y="428604"/>
            <a:ext cx="6798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Główni bohaterowie</a:t>
            </a:r>
          </a:p>
        </p:txBody>
      </p:sp>
      <p:pic>
        <p:nvPicPr>
          <p:cNvPr id="3" name="Obraz 2" descr="mały książ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1643050"/>
            <a:ext cx="4672317" cy="32480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Prostokąt 3"/>
          <p:cNvSpPr/>
          <p:nvPr/>
        </p:nvSpPr>
        <p:spPr>
          <a:xfrm>
            <a:off x="142844" y="1500174"/>
            <a:ext cx="37861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Mały Książę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85720" y="2357430"/>
            <a:ext cx="35004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Tajemniczy mały chłopiec, który przybył na Ziemię ze swojej asteroidy B-612. Poszukiwał przyjaźni, chciał zrozumieć świat i siebie. Podczas podróży nauczył się cenić przyjaźń, zrozumiał, że kocha Różę, dowiedział się czym jest miłość, przywiązanie, odpowiedzialność za drugą osobę.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róż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571612"/>
            <a:ext cx="3081353" cy="40041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Prostokąt 2"/>
          <p:cNvSpPr/>
          <p:nvPr/>
        </p:nvSpPr>
        <p:spPr>
          <a:xfrm>
            <a:off x="1500166" y="1000108"/>
            <a:ext cx="19663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Róża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785786" y="2214554"/>
            <a:ext cx="35719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Przybyła pewnego dnia na planetę Małego Księcia jako nasionko. Była dumna i wyniosła, zdarzało się jej kłamać, próbowała manipulować chłopcem. Była trochę egoistyczna. Ten mimo wszystko ją kochał. Róża też kochała chłopca, tylko nie potrafiła tego okazać.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/>
          <p:cNvSpPr/>
          <p:nvPr/>
        </p:nvSpPr>
        <p:spPr>
          <a:xfrm>
            <a:off x="857224" y="428604"/>
            <a:ext cx="7580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Najważniejsze motywy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85852" y="357166"/>
            <a:ext cx="60489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Podróż w życiu bohatera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500034" y="1214422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Mały Książę zawiedziony zachowaniem róży, opuszcza swoją planetę     i wyrusza w podróż. Jego wędrówka pozwala mu dojrzeć, zdobyć doświadczenie, wiedzę o świecie i o sobie samym. Odwiedzając kolejne planety, chłopiec poznaje ich mieszkańców i stwierdza, że nie chce być taki jak oni. Uświadamia sobie także swoje uczucia – lis uczy go, jak wielkimi wartościami w życiu jest przyjaźń i miłość. Dzięki tym naukom Mały Książę pojmuje, że jego róża jest dla niego wyjątkowa.</a:t>
            </a:r>
          </a:p>
        </p:txBody>
      </p:sp>
      <p:sp>
        <p:nvSpPr>
          <p:cNvPr id="4" name="Prostokąt 3"/>
          <p:cNvSpPr/>
          <p:nvPr/>
        </p:nvSpPr>
        <p:spPr>
          <a:xfrm>
            <a:off x="2357422" y="3500438"/>
            <a:ext cx="39713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Świat dorosłych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00100" y="4357694"/>
            <a:ext cx="7215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Dorośli, których spotyka na swojej drodze, swoim zachowaniem przypominają typowe postawy wielu ludzi. Dziwi go i śmieszy żądza władzy, posiadania, brak pożyteczności dla innych, wykonywanie bezsensownej pracy, zajmowanie się sobą, próżność, popadanie w nałogi. Nie umieją dostrzec rzeczy naprawdę ważnych – tego, co widzi się tylko sercem.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9A653BDB7335D4A9CEF6AF76A7AE809" ma:contentTypeVersion="9" ma:contentTypeDescription="Utwórz nowy dokument." ma:contentTypeScope="" ma:versionID="a8a84982ec7ad00c58aa9d9b46c09201">
  <xsd:schema xmlns:xsd="http://www.w3.org/2001/XMLSchema" xmlns:xs="http://www.w3.org/2001/XMLSchema" xmlns:p="http://schemas.microsoft.com/office/2006/metadata/properties" xmlns:ns2="663351ee-c261-4d62-800d-15ed4ea29ca6" targetNamespace="http://schemas.microsoft.com/office/2006/metadata/properties" ma:root="true" ma:fieldsID="1aaab95dcbdd8ba2db6ad3e1cafea211" ns2:_="">
    <xsd:import namespace="663351ee-c261-4d62-800d-15ed4ea29c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351ee-c261-4d62-800d-15ed4ea29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8188FB-FF7E-49B0-B2A0-A590B8D6A177}"/>
</file>

<file path=customXml/itemProps2.xml><?xml version="1.0" encoding="utf-8"?>
<ds:datastoreItem xmlns:ds="http://schemas.openxmlformats.org/officeDocument/2006/customXml" ds:itemID="{0A688694-27BA-4925-9906-E4749F1E5E3B}"/>
</file>

<file path=customXml/itemProps3.xml><?xml version="1.0" encoding="utf-8"?>
<ds:datastoreItem xmlns:ds="http://schemas.openxmlformats.org/officeDocument/2006/customXml" ds:itemID="{39836559-F4ED-4613-9F86-B88C73FAA0E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721</Words>
  <Application>Microsoft Office PowerPoint</Application>
  <PresentationFormat>Pokaz na ekranie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Przepływ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katarzyna Wilkołazka</dc:creator>
  <cp:lastModifiedBy>katarzyna Wilkołazka</cp:lastModifiedBy>
  <cp:revision>37</cp:revision>
  <dcterms:created xsi:type="dcterms:W3CDTF">2022-03-22T14:29:49Z</dcterms:created>
  <dcterms:modified xsi:type="dcterms:W3CDTF">2022-05-09T20:31:58Z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0x01010069A653BDB7335D4A9CEF6AF76A7AE809</vt:lpwstr>
  </property>
</Properties>
</file>