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82C2AA-40B2-4D9F-96EC-0E79CD9BE6E9}" type="datetimeFigureOut">
              <a:rPr lang="pl-PL" smtClean="0"/>
              <a:t>22.04.2022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13FBBF-C210-4757-A836-DAA376F140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+mj-lt"/>
                <a:cs typeface="Times New Roman" pitchFamily="18" charset="0"/>
              </a:rPr>
              <a:t>Aleksander Fredro</a:t>
            </a:r>
            <a:endParaRPr lang="pl-PL" sz="2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„</a:t>
            </a:r>
            <a:r>
              <a:rPr lang="pl-PL" sz="6600" dirty="0" smtClean="0"/>
              <a:t>Zemsta”</a:t>
            </a:r>
            <a:endParaRPr lang="pl-PL" sz="6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8024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Szymon Stelmach kl. VIIID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54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Ogólnie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„Zemsta” została napisana przez Aleksandra Fredrę. Rodzajem literackim tej lektury jest dramat,                      a gatunkiem komedia. Utwór został przedstawiony    w czterech aktach oraz napisany wierszem.   „Zemsta” powstała w epoce romantyzmu.               Po raz pierwszy została wydana                                 w 1838r. Utwór powstał w oparciu                                           o prawdziwą historię. Opowiada on                                           o konflikcie między sąsiadami. 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005064"/>
            <a:ext cx="2775083" cy="2592288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5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Świat przedstawiony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7787208" cy="4916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Czas akcji: początek XIX w. (akcja trwa jeden dzień).</a:t>
            </a:r>
          </a:p>
          <a:p>
            <a:pPr>
              <a:buFont typeface="Wingdings" pitchFamily="2" charset="2"/>
              <a:buChar char="q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Miejsce akcji: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wieś, w zamku                  dzielonym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przez Cześnika i Rejenta.</a:t>
            </a:r>
          </a:p>
          <a:p>
            <a:pPr>
              <a:buFont typeface="Wingdings" pitchFamily="2" charset="2"/>
              <a:buChar char="q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Bohaterowie:</a:t>
            </a:r>
          </a:p>
          <a:p>
            <a:pPr lvl="1">
              <a:buFont typeface="Wingdings" pitchFamily="2" charset="2"/>
              <a:buChar char="q"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Pierwszoplanowi: Cześnik Raptusiewicz, Rejent Milczek.</a:t>
            </a:r>
          </a:p>
          <a:p>
            <a:pPr lvl="1">
              <a:buFont typeface="Wingdings" pitchFamily="2" charset="2"/>
              <a:buChar char="q"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Drugoplanowi: Papkin, Wacław, Klara, Podstolina (Hanna Czepiersińska), Dyndalski, Śmigalski.</a:t>
            </a:r>
          </a:p>
          <a:p>
            <a:pPr lvl="1">
              <a:buFont typeface="Wingdings" pitchFamily="2" charset="2"/>
              <a:buChar char="q"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Epizodyczni: mularze, Perełka, pachołki, Rózia.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99922" cy="181994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065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Plan wydarzeń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916760"/>
          </a:xfrm>
        </p:spPr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Planowanie małżeństwa przez Cześnika.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Przybycie Papkina.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Spotkanie Wacława i Klary.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Kłótnia o mur graniczny.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Wacław jeńcem Papkina.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Rozmowa Wacława i Podstoliny.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Pisanie pozwu przez Rejenta.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Przymuszanie Wacława do ślubu z Podstoliną przez Rejenta.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Wizyta Papkina u Rejenta.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Podstęp Cześnika (zwabienie Wacława).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Ślub Wacława i Klary.</a:t>
            </a:r>
          </a:p>
          <a:p>
            <a:pPr marL="571500" indent="-457200">
              <a:buFont typeface="+mj-lt"/>
              <a:buAutoNum type="arabicPeriod"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Zgoda między rodzinami.</a:t>
            </a:r>
          </a:p>
          <a:p>
            <a:pPr marL="571500" indent="-457200">
              <a:buFont typeface="+mj-lt"/>
              <a:buAutoNum type="arabicPeriod"/>
            </a:pPr>
            <a:endParaRPr lang="pl-PL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 typeface="+mj-lt"/>
              <a:buAutoNum type="arabicPeriod"/>
            </a:pP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55" y="1988840"/>
            <a:ext cx="3334545" cy="2304256"/>
          </a:xfrm>
          <a:prstGeom prst="ellipse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1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Porównanie</a:t>
            </a:r>
            <a:endParaRPr lang="pl-PL" sz="4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05788"/>
              </p:ext>
            </p:extLst>
          </p:nvPr>
        </p:nvGraphicFramePr>
        <p:xfrm>
          <a:off x="251519" y="1772816"/>
          <a:ext cx="8640961" cy="4824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/>
                <a:gridCol w="3570144"/>
                <a:gridCol w="3630656"/>
              </a:tblGrid>
              <a:tr h="689219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Cześnik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Raptusiewicz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Rejent Milczek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Przedstawienie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postaci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kawaler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w średnim wieku, opiekun Klary, niezbyt zamożny,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wdowiec, syn Wacław, zamożny,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Wygląd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postawny,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ubrany w tradycyjne szlacheckie ubranie,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szczupły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wysoki,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Powiedzenie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„Mocium panie”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„Niech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się dzieje wola nieba, z nią się zawsze zgadzać trzeba”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Cechy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charakteru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wybuchowy, nerwowy, porywczy,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mściwy,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szczery, energiczny,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podstępny,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skryty, 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kłamliwy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pozbawiony 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skrupułów, opanowany, </a:t>
                      </a:r>
                      <a:endParaRPr lang="pl-PL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Osobowość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ekstrawertyk, awanturnik,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introwertyk, manipulant,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Stosunek do innych osób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pewny siebie,</a:t>
                      </a:r>
                      <a:endParaRPr lang="pl-PL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nieśmiały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w stosunku do kobiet,</a:t>
                      </a:r>
                      <a:r>
                        <a:rPr lang="pl-PL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manipuluje innymi,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chce </a:t>
                      </a:r>
                      <a:r>
                        <a:rPr lang="pl-PL" dirty="0" smtClean="0">
                          <a:latin typeface="Times New Roman" pitchFamily="18" charset="0"/>
                          <a:cs typeface="Times New Roman" pitchFamily="18" charset="0"/>
                        </a:rPr>
                        <a:t>wszystkimi rządzić,</a:t>
                      </a:r>
                      <a:endParaRPr lang="pl-PL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9234"/>
            <a:ext cx="2088232" cy="1343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252"/>
            <a:ext cx="2091588" cy="1297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Wątki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Wątek główny: </a:t>
            </a:r>
          </a:p>
          <a:p>
            <a:pPr lvl="1">
              <a:buFont typeface="Wingdings" pitchFamily="2" charset="2"/>
              <a:buChar char="v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spór Cześnika z Rejentem.</a:t>
            </a:r>
          </a:p>
          <a:p>
            <a:pPr>
              <a:buFont typeface="Wingdings" pitchFamily="2" charset="2"/>
              <a:buChar char="v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Wątki poboczne: </a:t>
            </a:r>
          </a:p>
          <a:p>
            <a:pPr lvl="1">
              <a:buFont typeface="Wingdings" pitchFamily="2" charset="2"/>
              <a:buChar char="v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miłość Wacława i Klary, </a:t>
            </a:r>
          </a:p>
          <a:p>
            <a:pPr lvl="1">
              <a:buFont typeface="Wingdings" pitchFamily="2" charset="2"/>
              <a:buChar char="v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plany małżeńskie Cześnika, </a:t>
            </a:r>
          </a:p>
          <a:p>
            <a:pPr lvl="1">
              <a:buFont typeface="Wingdings" pitchFamily="2" charset="2"/>
              <a:buChar char="v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wątek Papkina, </a:t>
            </a:r>
          </a:p>
          <a:p>
            <a:pPr lvl="1">
              <a:buFont typeface="Wingdings" pitchFamily="2" charset="2"/>
              <a:buChar char="v"/>
            </a:pP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wątek Podstoliny.  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07" y="2548333"/>
            <a:ext cx="3228050" cy="235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27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Komizm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76004"/>
            <a:ext cx="8229600" cy="50607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„Zemsta” to utwór komediowy. W lekturze można spotkać kilka rodzajów komizmu. Jako przykład komizmu postaci można podać Papkina. W swoim utworze autor pokazuje kontrast między Cześnikiem a Rejentem. W „Zemście” występuje komizm języka, czyli takie zwroty jak: „Mocium panie”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Niech się dzieje wola nieba, z nią się zawsze zgadzać trzeba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”. Przykładami komizmu                                              sytuacji w lekturze są np. pisanie                                                  listu przez Cześnika i Dyndalskiego                          czy wizyta Papkina u Rejenta. 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pl-PL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8859"/>
            <a:ext cx="2952328" cy="1718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3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Na ekranie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„Zemsta” została zekranizowana dwa razy. Po raz pierwszy w 1956 roku </a:t>
            </a:r>
            <a:r>
              <a:rPr lang="pl-PL" sz="29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raz w 2002 roku. </a:t>
            </a:r>
          </a:p>
          <a:p>
            <a:pPr marL="114300" indent="0">
              <a:buNone/>
            </a:pP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„Zemsta” była również cztery razy wystawiana w  Teatrze Telewizji. Miało to miejsce w 1960 roku, 1972 roku, 1994 roku oraz w 2020 roku.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56025"/>
            <a:ext cx="3351941" cy="223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6025"/>
            <a:ext cx="3979141" cy="223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70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2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653BDB7335D4A9CEF6AF76A7AE809" ma:contentTypeVersion="9" ma:contentTypeDescription="Utwórz nowy dokument." ma:contentTypeScope="" ma:versionID="a8a84982ec7ad00c58aa9d9b46c09201">
  <xsd:schema xmlns:xsd="http://www.w3.org/2001/XMLSchema" xmlns:xs="http://www.w3.org/2001/XMLSchema" xmlns:p="http://schemas.microsoft.com/office/2006/metadata/properties" xmlns:ns2="663351ee-c261-4d62-800d-15ed4ea29ca6" targetNamespace="http://schemas.microsoft.com/office/2006/metadata/properties" ma:root="true" ma:fieldsID="1aaab95dcbdd8ba2db6ad3e1cafea211" ns2:_="">
    <xsd:import namespace="663351ee-c261-4d62-800d-15ed4ea29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351ee-c261-4d62-800d-15ed4ea29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9F778D-0491-4469-86E4-276546F5E618}"/>
</file>

<file path=customXml/itemProps2.xml><?xml version="1.0" encoding="utf-8"?>
<ds:datastoreItem xmlns:ds="http://schemas.openxmlformats.org/officeDocument/2006/customXml" ds:itemID="{1653B027-0AC2-495E-B5A2-39B316E28DE0}"/>
</file>

<file path=customXml/itemProps3.xml><?xml version="1.0" encoding="utf-8"?>
<ds:datastoreItem xmlns:ds="http://schemas.openxmlformats.org/officeDocument/2006/customXml" ds:itemID="{D8F1CFEE-7894-4130-B624-29DC7917916F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391</TotalTime>
  <Words>480</Words>
  <Application>Microsoft Office PowerPoint</Application>
  <PresentationFormat>Pokaz na ekranie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Apteka</vt:lpstr>
      <vt:lpstr>„Zemsta”</vt:lpstr>
      <vt:lpstr>Ogólnie</vt:lpstr>
      <vt:lpstr>Świat przedstawiony</vt:lpstr>
      <vt:lpstr>Plan wydarzeń</vt:lpstr>
      <vt:lpstr>Porównanie</vt:lpstr>
      <vt:lpstr>Wątki</vt:lpstr>
      <vt:lpstr>Komizm</vt:lpstr>
      <vt:lpstr>Na ekranie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JAKAŚ LEKTURA</dc:title>
  <dc:creator>Szymon</dc:creator>
  <cp:lastModifiedBy>Szymon</cp:lastModifiedBy>
  <cp:revision>37</cp:revision>
  <dcterms:created xsi:type="dcterms:W3CDTF">2022-04-12T17:12:58Z</dcterms:created>
  <dcterms:modified xsi:type="dcterms:W3CDTF">2022-04-22T18:13:08Z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0x01010069A653BDB7335D4A9CEF6AF76A7AE809</vt:lpwstr>
  </property>
</Properties>
</file>